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88" r:id="rId3"/>
    <p:sldId id="289" r:id="rId4"/>
    <p:sldId id="290" r:id="rId5"/>
    <p:sldId id="291" r:id="rId6"/>
    <p:sldId id="292" r:id="rId7"/>
    <p:sldId id="293" r:id="rId8"/>
    <p:sldId id="294" r:id="rId9"/>
    <p:sldId id="295" r:id="rId10"/>
    <p:sldId id="296" r:id="rId11"/>
    <p:sldId id="297" r:id="rId12"/>
    <p:sldId id="310" r:id="rId13"/>
    <p:sldId id="298" r:id="rId14"/>
    <p:sldId id="299" r:id="rId15"/>
    <p:sldId id="300" r:id="rId16"/>
    <p:sldId id="309" r:id="rId17"/>
    <p:sldId id="308" r:id="rId18"/>
    <p:sldId id="301" r:id="rId19"/>
    <p:sldId id="311" r:id="rId20"/>
    <p:sldId id="303" r:id="rId21"/>
    <p:sldId id="307" r:id="rId22"/>
    <p:sldId id="304" r:id="rId23"/>
    <p:sldId id="302" r:id="rId24"/>
    <p:sldId id="306" r:id="rId25"/>
    <p:sldId id="3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404" autoAdjust="0"/>
  </p:normalViewPr>
  <p:slideViewPr>
    <p:cSldViewPr snapToGrid="0">
      <p:cViewPr varScale="1">
        <p:scale>
          <a:sx n="89" d="100"/>
          <a:sy n="89" d="100"/>
        </p:scale>
        <p:origin x="1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CC5EA-56F2-4D7B-8A1F-D1429EA27594}" type="doc">
      <dgm:prSet loTypeId="urn:microsoft.com/office/officeart/2016/7/layout/RoundedRectangleTimeline" loCatId="process" qsTypeId="urn:microsoft.com/office/officeart/2005/8/quickstyle/simple2" qsCatId="simple" csTypeId="urn:microsoft.com/office/officeart/2005/8/colors/colorful1" csCatId="colorful" phldr="1"/>
      <dgm:spPr/>
      <dgm:t>
        <a:bodyPr/>
        <a:lstStyle/>
        <a:p>
          <a:endParaRPr lang="en-US"/>
        </a:p>
      </dgm:t>
    </dgm:pt>
    <dgm:pt modelId="{14DEFBE0-D7AF-42F8-A8CB-90E2FF8AD0CE}">
      <dgm:prSet/>
      <dgm:spPr/>
      <dgm:t>
        <a:bodyPr/>
        <a:lstStyle/>
        <a:p>
          <a:r>
            <a:rPr lang="en-US"/>
            <a:t>1913–1934</a:t>
          </a:r>
        </a:p>
      </dgm:t>
    </dgm:pt>
    <dgm:pt modelId="{CC317799-3BC2-45FF-8C5D-1F2CCFA01B2A}" type="parTrans" cxnId="{2C61C5DF-B75D-4D9B-AEA0-951CFD5E4F30}">
      <dgm:prSet/>
      <dgm:spPr/>
      <dgm:t>
        <a:bodyPr/>
        <a:lstStyle/>
        <a:p>
          <a:endParaRPr lang="en-US"/>
        </a:p>
      </dgm:t>
    </dgm:pt>
    <dgm:pt modelId="{FB202D46-6C8B-4C3F-8064-522E6FDD3DFF}" type="sibTrans" cxnId="{2C61C5DF-B75D-4D9B-AEA0-951CFD5E4F30}">
      <dgm:prSet/>
      <dgm:spPr/>
      <dgm:t>
        <a:bodyPr/>
        <a:lstStyle/>
        <a:p>
          <a:endParaRPr lang="en-US"/>
        </a:p>
      </dgm:t>
    </dgm:pt>
    <dgm:pt modelId="{8F59FCC9-18B6-41F4-8727-D2987E790345}">
      <dgm:prSet/>
      <dgm:spPr/>
      <dgm:t>
        <a:bodyPr/>
        <a:lstStyle/>
        <a:p>
          <a:r>
            <a:rPr lang="en-US"/>
            <a:t>FAR EASTERN CHAMPIONSHIP GAMES</a:t>
          </a:r>
        </a:p>
      </dgm:t>
    </dgm:pt>
    <dgm:pt modelId="{24BAA600-D255-40B8-B83E-63BEAD0A19AC}" type="parTrans" cxnId="{D39874DE-F3A6-4F44-98B1-3A6665D4D83C}">
      <dgm:prSet/>
      <dgm:spPr/>
      <dgm:t>
        <a:bodyPr/>
        <a:lstStyle/>
        <a:p>
          <a:endParaRPr lang="en-US"/>
        </a:p>
      </dgm:t>
    </dgm:pt>
    <dgm:pt modelId="{712BAE64-0B94-4C77-889B-81ED684330E9}" type="sibTrans" cxnId="{D39874DE-F3A6-4F44-98B1-3A6665D4D83C}">
      <dgm:prSet/>
      <dgm:spPr/>
      <dgm:t>
        <a:bodyPr/>
        <a:lstStyle/>
        <a:p>
          <a:endParaRPr lang="en-US"/>
        </a:p>
      </dgm:t>
    </dgm:pt>
    <dgm:pt modelId="{E2951429-D9C0-4A95-9C8D-3EFFADF9671C}">
      <dgm:prSet/>
      <dgm:spPr/>
      <dgm:t>
        <a:bodyPr/>
        <a:lstStyle/>
        <a:p>
          <a:r>
            <a:rPr lang="en-US"/>
            <a:t>1934–1938</a:t>
          </a:r>
        </a:p>
      </dgm:t>
    </dgm:pt>
    <dgm:pt modelId="{3CC20B28-B116-4CA8-8E15-F11A5016650B}" type="parTrans" cxnId="{CFCE1577-E73F-4BA0-8675-90607A8E3F29}">
      <dgm:prSet/>
      <dgm:spPr/>
      <dgm:t>
        <a:bodyPr/>
        <a:lstStyle/>
        <a:p>
          <a:endParaRPr lang="en-US"/>
        </a:p>
      </dgm:t>
    </dgm:pt>
    <dgm:pt modelId="{C0E624B8-92E1-4E52-B590-6545DEF8D818}" type="sibTrans" cxnId="{CFCE1577-E73F-4BA0-8675-90607A8E3F29}">
      <dgm:prSet/>
      <dgm:spPr/>
      <dgm:t>
        <a:bodyPr/>
        <a:lstStyle/>
        <a:p>
          <a:endParaRPr lang="en-US"/>
        </a:p>
      </dgm:t>
    </dgm:pt>
    <dgm:pt modelId="{EA233630-CD2E-4F58-B165-764CC89C2E81}">
      <dgm:prSet/>
      <dgm:spPr/>
      <dgm:t>
        <a:bodyPr/>
        <a:lstStyle/>
        <a:p>
          <a:r>
            <a:rPr lang="en-US" dirty="0"/>
            <a:t>FIRST WEST ASIAN GAMES</a:t>
          </a:r>
        </a:p>
      </dgm:t>
    </dgm:pt>
    <dgm:pt modelId="{CA262ED6-3765-422E-ACFA-257B9429532D}" type="parTrans" cxnId="{9414DEBA-890C-4288-9621-478BF9E3E8A0}">
      <dgm:prSet/>
      <dgm:spPr/>
      <dgm:t>
        <a:bodyPr/>
        <a:lstStyle/>
        <a:p>
          <a:endParaRPr lang="en-US"/>
        </a:p>
      </dgm:t>
    </dgm:pt>
    <dgm:pt modelId="{333C0F1D-65EF-44E1-B730-E1136167B459}" type="sibTrans" cxnId="{9414DEBA-890C-4288-9621-478BF9E3E8A0}">
      <dgm:prSet/>
      <dgm:spPr/>
      <dgm:t>
        <a:bodyPr/>
        <a:lstStyle/>
        <a:p>
          <a:endParaRPr lang="en-US"/>
        </a:p>
      </dgm:t>
    </dgm:pt>
    <dgm:pt modelId="{B6DFFA50-8C2D-4608-9981-F181C0100E8D}">
      <dgm:prSet/>
      <dgm:spPr/>
      <dgm:t>
        <a:bodyPr/>
        <a:lstStyle/>
        <a:p>
          <a:r>
            <a:rPr lang="en-US" dirty="0"/>
            <a:t>1951- ……</a:t>
          </a:r>
        </a:p>
      </dgm:t>
    </dgm:pt>
    <dgm:pt modelId="{5FE201ED-BA2B-432A-B6F8-C1F31C9785A6}" type="parTrans" cxnId="{AA7C2AEE-6463-42F5-8AF1-5BD4079D4776}">
      <dgm:prSet/>
      <dgm:spPr/>
      <dgm:t>
        <a:bodyPr/>
        <a:lstStyle/>
        <a:p>
          <a:endParaRPr lang="en-US"/>
        </a:p>
      </dgm:t>
    </dgm:pt>
    <dgm:pt modelId="{B26F1832-1F62-4812-8624-1A65CBFC5E98}" type="sibTrans" cxnId="{AA7C2AEE-6463-42F5-8AF1-5BD4079D4776}">
      <dgm:prSet/>
      <dgm:spPr/>
      <dgm:t>
        <a:bodyPr/>
        <a:lstStyle/>
        <a:p>
          <a:endParaRPr lang="en-US"/>
        </a:p>
      </dgm:t>
    </dgm:pt>
    <dgm:pt modelId="{2B007712-ECC2-4CBC-BD7D-586437A6A9AB}">
      <dgm:prSet/>
      <dgm:spPr/>
      <dgm:t>
        <a:bodyPr/>
        <a:lstStyle/>
        <a:p>
          <a:r>
            <a:rPr lang="en-US"/>
            <a:t>ASIAN GAMES</a:t>
          </a:r>
        </a:p>
      </dgm:t>
    </dgm:pt>
    <dgm:pt modelId="{4BFE4CE5-C1FA-4B15-B66B-D952C2824727}" type="parTrans" cxnId="{1B3D3C58-65D1-453E-9DF9-9C7602FA9A0D}">
      <dgm:prSet/>
      <dgm:spPr/>
      <dgm:t>
        <a:bodyPr/>
        <a:lstStyle/>
        <a:p>
          <a:endParaRPr lang="en-US"/>
        </a:p>
      </dgm:t>
    </dgm:pt>
    <dgm:pt modelId="{F25711E4-B9A3-4BFD-BE8B-5094814562A9}" type="sibTrans" cxnId="{1B3D3C58-65D1-453E-9DF9-9C7602FA9A0D}">
      <dgm:prSet/>
      <dgm:spPr/>
      <dgm:t>
        <a:bodyPr/>
        <a:lstStyle/>
        <a:p>
          <a:endParaRPr lang="en-US"/>
        </a:p>
      </dgm:t>
    </dgm:pt>
    <dgm:pt modelId="{641D3E40-8FD2-47EC-A1A3-720B4F177975}" type="pres">
      <dgm:prSet presAssocID="{B07CC5EA-56F2-4D7B-8A1F-D1429EA27594}" presName="Name0" presStyleCnt="0">
        <dgm:presLayoutVars>
          <dgm:chMax/>
          <dgm:chPref/>
          <dgm:animLvl val="lvl"/>
        </dgm:presLayoutVars>
      </dgm:prSet>
      <dgm:spPr/>
    </dgm:pt>
    <dgm:pt modelId="{BE40A551-7A40-4FC5-B994-CABA0E4CF30A}" type="pres">
      <dgm:prSet presAssocID="{14DEFBE0-D7AF-42F8-A8CB-90E2FF8AD0CE}" presName="composite1" presStyleCnt="0"/>
      <dgm:spPr/>
    </dgm:pt>
    <dgm:pt modelId="{A2F8964F-3A65-44A5-8BB5-C61A4CD9542A}" type="pres">
      <dgm:prSet presAssocID="{14DEFBE0-D7AF-42F8-A8CB-90E2FF8AD0CE}" presName="parent1" presStyleLbl="alignNode1" presStyleIdx="0" presStyleCnt="3">
        <dgm:presLayoutVars>
          <dgm:chMax val="1"/>
          <dgm:chPref val="1"/>
          <dgm:bulletEnabled val="1"/>
        </dgm:presLayoutVars>
      </dgm:prSet>
      <dgm:spPr/>
    </dgm:pt>
    <dgm:pt modelId="{6D6C757E-E88E-45F2-8324-6E9F4DC978F1}" type="pres">
      <dgm:prSet presAssocID="{14DEFBE0-D7AF-42F8-A8CB-90E2FF8AD0CE}" presName="Childtext1" presStyleLbl="revTx" presStyleIdx="0" presStyleCnt="3">
        <dgm:presLayoutVars>
          <dgm:bulletEnabled val="1"/>
        </dgm:presLayoutVars>
      </dgm:prSet>
      <dgm:spPr/>
    </dgm:pt>
    <dgm:pt modelId="{6C84EC37-4B50-47C8-AED3-3F7A377CE946}" type="pres">
      <dgm:prSet presAssocID="{14DEFBE0-D7AF-42F8-A8CB-90E2FF8AD0CE}" presName="ConnectLine1"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009A3011-32CD-4405-A250-FDCE85601982}" type="pres">
      <dgm:prSet presAssocID="{14DEFBE0-D7AF-42F8-A8CB-90E2FF8AD0CE}" presName="ConnectLineEnd1" presStyleLbl="lnNode1" presStyleIdx="0" presStyleCnt="3"/>
      <dgm:spPr/>
    </dgm:pt>
    <dgm:pt modelId="{35077CA9-D44D-4778-933F-94CD1DA0F821}" type="pres">
      <dgm:prSet presAssocID="{14DEFBE0-D7AF-42F8-A8CB-90E2FF8AD0CE}" presName="EmptyPane1" presStyleCnt="0"/>
      <dgm:spPr/>
    </dgm:pt>
    <dgm:pt modelId="{1316DE0F-C401-498C-9B26-2F6B1BDAF7BF}" type="pres">
      <dgm:prSet presAssocID="{FB202D46-6C8B-4C3F-8064-522E6FDD3DFF}" presName="spaceBetweenRectangles1" presStyleCnt="0"/>
      <dgm:spPr/>
    </dgm:pt>
    <dgm:pt modelId="{5F76CF3A-2259-4AF2-ABBB-EE1E5FFA4DF3}" type="pres">
      <dgm:prSet presAssocID="{E2951429-D9C0-4A95-9C8D-3EFFADF9671C}" presName="composite1" presStyleCnt="0"/>
      <dgm:spPr/>
    </dgm:pt>
    <dgm:pt modelId="{8FAA0FEF-9990-4331-A384-2F3A11B1CB93}" type="pres">
      <dgm:prSet presAssocID="{E2951429-D9C0-4A95-9C8D-3EFFADF9671C}" presName="parent1" presStyleLbl="alignNode1" presStyleIdx="1" presStyleCnt="3">
        <dgm:presLayoutVars>
          <dgm:chMax val="1"/>
          <dgm:chPref val="1"/>
          <dgm:bulletEnabled val="1"/>
        </dgm:presLayoutVars>
      </dgm:prSet>
      <dgm:spPr/>
    </dgm:pt>
    <dgm:pt modelId="{328D80D6-F195-4EDC-89E3-AF47D75245E3}" type="pres">
      <dgm:prSet presAssocID="{E2951429-D9C0-4A95-9C8D-3EFFADF9671C}" presName="Childtext1" presStyleLbl="revTx" presStyleIdx="1" presStyleCnt="3">
        <dgm:presLayoutVars>
          <dgm:bulletEnabled val="1"/>
        </dgm:presLayoutVars>
      </dgm:prSet>
      <dgm:spPr/>
    </dgm:pt>
    <dgm:pt modelId="{90CFD2FB-F31C-4F2C-9634-CB35DACA3342}" type="pres">
      <dgm:prSet presAssocID="{E2951429-D9C0-4A95-9C8D-3EFFADF9671C}" presName="ConnectLine1" presStyleLbl="sibTrans1D1" presStyleIdx="1" presStyleCnt="3"/>
      <dgm:spPr>
        <a:noFill/>
        <a:ln w="12700" cap="flat" cmpd="sng" algn="ctr">
          <a:solidFill>
            <a:schemeClr val="accent3">
              <a:hueOff val="0"/>
              <a:satOff val="0"/>
              <a:lumOff val="0"/>
              <a:alphaOff val="0"/>
            </a:schemeClr>
          </a:solidFill>
          <a:prstDash val="dash"/>
          <a:miter lim="800000"/>
        </a:ln>
        <a:effectLst/>
      </dgm:spPr>
    </dgm:pt>
    <dgm:pt modelId="{5413B996-2914-485E-92E9-7DA4B0D868DB}" type="pres">
      <dgm:prSet presAssocID="{E2951429-D9C0-4A95-9C8D-3EFFADF9671C}" presName="ConnectLineEnd1" presStyleLbl="lnNode1" presStyleIdx="1" presStyleCnt="3"/>
      <dgm:spPr/>
    </dgm:pt>
    <dgm:pt modelId="{13997AB4-551C-462D-A8AA-2D54D2BA362A}" type="pres">
      <dgm:prSet presAssocID="{E2951429-D9C0-4A95-9C8D-3EFFADF9671C}" presName="EmptyPane1" presStyleCnt="0"/>
      <dgm:spPr/>
    </dgm:pt>
    <dgm:pt modelId="{BBF51EE1-FDB0-4251-8587-C7706CB63611}" type="pres">
      <dgm:prSet presAssocID="{C0E624B8-92E1-4E52-B590-6545DEF8D818}" presName="spaceBetweenRectangles1" presStyleCnt="0"/>
      <dgm:spPr/>
    </dgm:pt>
    <dgm:pt modelId="{B409924B-7FDD-456C-B789-C5B2A9E75C0A}" type="pres">
      <dgm:prSet presAssocID="{B6DFFA50-8C2D-4608-9981-F181C0100E8D}" presName="composite1" presStyleCnt="0"/>
      <dgm:spPr/>
    </dgm:pt>
    <dgm:pt modelId="{FC265E4A-271A-44E4-A2FC-928FBC6944E3}" type="pres">
      <dgm:prSet presAssocID="{B6DFFA50-8C2D-4608-9981-F181C0100E8D}" presName="parent1" presStyleLbl="alignNode1" presStyleIdx="2" presStyleCnt="3">
        <dgm:presLayoutVars>
          <dgm:chMax val="1"/>
          <dgm:chPref val="1"/>
          <dgm:bulletEnabled val="1"/>
        </dgm:presLayoutVars>
      </dgm:prSet>
      <dgm:spPr/>
    </dgm:pt>
    <dgm:pt modelId="{70E20B35-A63F-47C3-A6EC-23D35FFCD7BF}" type="pres">
      <dgm:prSet presAssocID="{B6DFFA50-8C2D-4608-9981-F181C0100E8D}" presName="Childtext1" presStyleLbl="revTx" presStyleIdx="2" presStyleCnt="3">
        <dgm:presLayoutVars>
          <dgm:bulletEnabled val="1"/>
        </dgm:presLayoutVars>
      </dgm:prSet>
      <dgm:spPr/>
    </dgm:pt>
    <dgm:pt modelId="{D1192274-02DD-474D-BB8C-2F792E4C1620}" type="pres">
      <dgm:prSet presAssocID="{B6DFFA50-8C2D-4608-9981-F181C0100E8D}" presName="ConnectLine1" presStyleLbl="sibTrans1D1" presStyleIdx="2" presStyleCnt="3"/>
      <dgm:spPr>
        <a:noFill/>
        <a:ln w="12700" cap="flat" cmpd="sng" algn="ctr">
          <a:solidFill>
            <a:schemeClr val="accent4">
              <a:hueOff val="0"/>
              <a:satOff val="0"/>
              <a:lumOff val="0"/>
              <a:alphaOff val="0"/>
            </a:schemeClr>
          </a:solidFill>
          <a:prstDash val="dash"/>
          <a:miter lim="800000"/>
        </a:ln>
        <a:effectLst/>
      </dgm:spPr>
    </dgm:pt>
    <dgm:pt modelId="{C9E21CBD-8022-4A47-BD15-E0B7C34B9C87}" type="pres">
      <dgm:prSet presAssocID="{B6DFFA50-8C2D-4608-9981-F181C0100E8D}" presName="ConnectLineEnd1" presStyleLbl="lnNode1" presStyleIdx="2" presStyleCnt="3"/>
      <dgm:spPr/>
    </dgm:pt>
    <dgm:pt modelId="{899615BA-94B8-48E1-BCEE-887FFBC253D1}" type="pres">
      <dgm:prSet presAssocID="{B6DFFA50-8C2D-4608-9981-F181C0100E8D}" presName="EmptyPane1" presStyleCnt="0"/>
      <dgm:spPr/>
    </dgm:pt>
  </dgm:ptLst>
  <dgm:cxnLst>
    <dgm:cxn modelId="{653BAF22-0CE5-4C59-A4B9-58730C414CD9}" type="presOf" srcId="{B07CC5EA-56F2-4D7B-8A1F-D1429EA27594}" destId="{641D3E40-8FD2-47EC-A1A3-720B4F177975}" srcOrd="0" destOrd="0" presId="urn:microsoft.com/office/officeart/2016/7/layout/RoundedRectangleTimeline"/>
    <dgm:cxn modelId="{C6630656-04CF-450B-B9C5-2E5968B5836B}" type="presOf" srcId="{E2951429-D9C0-4A95-9C8D-3EFFADF9671C}" destId="{8FAA0FEF-9990-4331-A384-2F3A11B1CB93}" srcOrd="0" destOrd="0" presId="urn:microsoft.com/office/officeart/2016/7/layout/RoundedRectangleTimeline"/>
    <dgm:cxn modelId="{CFCE1577-E73F-4BA0-8675-90607A8E3F29}" srcId="{B07CC5EA-56F2-4D7B-8A1F-D1429EA27594}" destId="{E2951429-D9C0-4A95-9C8D-3EFFADF9671C}" srcOrd="1" destOrd="0" parTransId="{3CC20B28-B116-4CA8-8E15-F11A5016650B}" sibTransId="{C0E624B8-92E1-4E52-B590-6545DEF8D818}"/>
    <dgm:cxn modelId="{1B3D3C58-65D1-453E-9DF9-9C7602FA9A0D}" srcId="{B6DFFA50-8C2D-4608-9981-F181C0100E8D}" destId="{2B007712-ECC2-4CBC-BD7D-586437A6A9AB}" srcOrd="0" destOrd="0" parTransId="{4BFE4CE5-C1FA-4B15-B66B-D952C2824727}" sibTransId="{F25711E4-B9A3-4BFD-BE8B-5094814562A9}"/>
    <dgm:cxn modelId="{8F7AB8A3-221E-4A40-9F32-91D0C8D92A46}" type="presOf" srcId="{2B007712-ECC2-4CBC-BD7D-586437A6A9AB}" destId="{70E20B35-A63F-47C3-A6EC-23D35FFCD7BF}" srcOrd="0" destOrd="0" presId="urn:microsoft.com/office/officeart/2016/7/layout/RoundedRectangleTimeline"/>
    <dgm:cxn modelId="{93FCC7B1-B48F-4AFE-9937-79E0670A0535}" type="presOf" srcId="{8F59FCC9-18B6-41F4-8727-D2987E790345}" destId="{6D6C757E-E88E-45F2-8324-6E9F4DC978F1}" srcOrd="0" destOrd="0" presId="urn:microsoft.com/office/officeart/2016/7/layout/RoundedRectangleTimeline"/>
    <dgm:cxn modelId="{9414DEBA-890C-4288-9621-478BF9E3E8A0}" srcId="{E2951429-D9C0-4A95-9C8D-3EFFADF9671C}" destId="{EA233630-CD2E-4F58-B165-764CC89C2E81}" srcOrd="0" destOrd="0" parTransId="{CA262ED6-3765-422E-ACFA-257B9429532D}" sibTransId="{333C0F1D-65EF-44E1-B730-E1136167B459}"/>
    <dgm:cxn modelId="{060094C8-9CBB-4CAF-B07E-849C4B63AFD6}" type="presOf" srcId="{EA233630-CD2E-4F58-B165-764CC89C2E81}" destId="{328D80D6-F195-4EDC-89E3-AF47D75245E3}" srcOrd="0" destOrd="0" presId="urn:microsoft.com/office/officeart/2016/7/layout/RoundedRectangleTimeline"/>
    <dgm:cxn modelId="{46944CD1-8440-4373-9A6D-3DDADDD1E362}" type="presOf" srcId="{14DEFBE0-D7AF-42F8-A8CB-90E2FF8AD0CE}" destId="{A2F8964F-3A65-44A5-8BB5-C61A4CD9542A}" srcOrd="0" destOrd="0" presId="urn:microsoft.com/office/officeart/2016/7/layout/RoundedRectangleTimeline"/>
    <dgm:cxn modelId="{D39874DE-F3A6-4F44-98B1-3A6665D4D83C}" srcId="{14DEFBE0-D7AF-42F8-A8CB-90E2FF8AD0CE}" destId="{8F59FCC9-18B6-41F4-8727-D2987E790345}" srcOrd="0" destOrd="0" parTransId="{24BAA600-D255-40B8-B83E-63BEAD0A19AC}" sibTransId="{712BAE64-0B94-4C77-889B-81ED684330E9}"/>
    <dgm:cxn modelId="{2C61C5DF-B75D-4D9B-AEA0-951CFD5E4F30}" srcId="{B07CC5EA-56F2-4D7B-8A1F-D1429EA27594}" destId="{14DEFBE0-D7AF-42F8-A8CB-90E2FF8AD0CE}" srcOrd="0" destOrd="0" parTransId="{CC317799-3BC2-45FF-8C5D-1F2CCFA01B2A}" sibTransId="{FB202D46-6C8B-4C3F-8064-522E6FDD3DFF}"/>
    <dgm:cxn modelId="{6083EBE1-3080-4A45-8A31-08F32BF3AF73}" type="presOf" srcId="{B6DFFA50-8C2D-4608-9981-F181C0100E8D}" destId="{FC265E4A-271A-44E4-A2FC-928FBC6944E3}" srcOrd="0" destOrd="0" presId="urn:microsoft.com/office/officeart/2016/7/layout/RoundedRectangleTimeline"/>
    <dgm:cxn modelId="{AA7C2AEE-6463-42F5-8AF1-5BD4079D4776}" srcId="{B07CC5EA-56F2-4D7B-8A1F-D1429EA27594}" destId="{B6DFFA50-8C2D-4608-9981-F181C0100E8D}" srcOrd="2" destOrd="0" parTransId="{5FE201ED-BA2B-432A-B6F8-C1F31C9785A6}" sibTransId="{B26F1832-1F62-4812-8624-1A65CBFC5E98}"/>
    <dgm:cxn modelId="{DF692B69-6F48-4380-84C0-3A42380EF232}" type="presParOf" srcId="{641D3E40-8FD2-47EC-A1A3-720B4F177975}" destId="{BE40A551-7A40-4FC5-B994-CABA0E4CF30A}" srcOrd="0" destOrd="0" presId="urn:microsoft.com/office/officeart/2016/7/layout/RoundedRectangleTimeline"/>
    <dgm:cxn modelId="{ABEF61D6-9564-480D-B383-3A8D958BFF77}" type="presParOf" srcId="{BE40A551-7A40-4FC5-B994-CABA0E4CF30A}" destId="{A2F8964F-3A65-44A5-8BB5-C61A4CD9542A}" srcOrd="0" destOrd="0" presId="urn:microsoft.com/office/officeart/2016/7/layout/RoundedRectangleTimeline"/>
    <dgm:cxn modelId="{546ACACB-0BC7-4185-892E-9970BCACB8C9}" type="presParOf" srcId="{BE40A551-7A40-4FC5-B994-CABA0E4CF30A}" destId="{6D6C757E-E88E-45F2-8324-6E9F4DC978F1}" srcOrd="1" destOrd="0" presId="urn:microsoft.com/office/officeart/2016/7/layout/RoundedRectangleTimeline"/>
    <dgm:cxn modelId="{DA323E8F-85A1-42B8-8276-67AA881CCE36}" type="presParOf" srcId="{BE40A551-7A40-4FC5-B994-CABA0E4CF30A}" destId="{6C84EC37-4B50-47C8-AED3-3F7A377CE946}" srcOrd="2" destOrd="0" presId="urn:microsoft.com/office/officeart/2016/7/layout/RoundedRectangleTimeline"/>
    <dgm:cxn modelId="{B0E66B4C-C0AB-4B7B-BC4B-57176BEC9A92}" type="presParOf" srcId="{BE40A551-7A40-4FC5-B994-CABA0E4CF30A}" destId="{009A3011-32CD-4405-A250-FDCE85601982}" srcOrd="3" destOrd="0" presId="urn:microsoft.com/office/officeart/2016/7/layout/RoundedRectangleTimeline"/>
    <dgm:cxn modelId="{52286E8F-84B7-4E76-9F21-44AEA52AF496}" type="presParOf" srcId="{BE40A551-7A40-4FC5-B994-CABA0E4CF30A}" destId="{35077CA9-D44D-4778-933F-94CD1DA0F821}" srcOrd="4" destOrd="0" presId="urn:microsoft.com/office/officeart/2016/7/layout/RoundedRectangleTimeline"/>
    <dgm:cxn modelId="{B980A5E2-D63A-49D7-A263-11F6AC1114B3}" type="presParOf" srcId="{641D3E40-8FD2-47EC-A1A3-720B4F177975}" destId="{1316DE0F-C401-498C-9B26-2F6B1BDAF7BF}" srcOrd="1" destOrd="0" presId="urn:microsoft.com/office/officeart/2016/7/layout/RoundedRectangleTimeline"/>
    <dgm:cxn modelId="{0B644517-B728-4041-9BFB-FCD7E1FD59FC}" type="presParOf" srcId="{641D3E40-8FD2-47EC-A1A3-720B4F177975}" destId="{5F76CF3A-2259-4AF2-ABBB-EE1E5FFA4DF3}" srcOrd="2" destOrd="0" presId="urn:microsoft.com/office/officeart/2016/7/layout/RoundedRectangleTimeline"/>
    <dgm:cxn modelId="{2D79B4C4-776E-474E-B3BD-76E5610A7CEA}" type="presParOf" srcId="{5F76CF3A-2259-4AF2-ABBB-EE1E5FFA4DF3}" destId="{8FAA0FEF-9990-4331-A384-2F3A11B1CB93}" srcOrd="0" destOrd="0" presId="urn:microsoft.com/office/officeart/2016/7/layout/RoundedRectangleTimeline"/>
    <dgm:cxn modelId="{2057CFA9-E8EA-4DE6-AEE6-D6A6F84D0E84}" type="presParOf" srcId="{5F76CF3A-2259-4AF2-ABBB-EE1E5FFA4DF3}" destId="{328D80D6-F195-4EDC-89E3-AF47D75245E3}" srcOrd="1" destOrd="0" presId="urn:microsoft.com/office/officeart/2016/7/layout/RoundedRectangleTimeline"/>
    <dgm:cxn modelId="{91DB2198-D507-4D34-90DD-57CD097F8A2F}" type="presParOf" srcId="{5F76CF3A-2259-4AF2-ABBB-EE1E5FFA4DF3}" destId="{90CFD2FB-F31C-4F2C-9634-CB35DACA3342}" srcOrd="2" destOrd="0" presId="urn:microsoft.com/office/officeart/2016/7/layout/RoundedRectangleTimeline"/>
    <dgm:cxn modelId="{4AAD0E8D-86C4-42A9-9636-520A9E991624}" type="presParOf" srcId="{5F76CF3A-2259-4AF2-ABBB-EE1E5FFA4DF3}" destId="{5413B996-2914-485E-92E9-7DA4B0D868DB}" srcOrd="3" destOrd="0" presId="urn:microsoft.com/office/officeart/2016/7/layout/RoundedRectangleTimeline"/>
    <dgm:cxn modelId="{850E1393-4545-4DCC-9687-027AF362AFB3}" type="presParOf" srcId="{5F76CF3A-2259-4AF2-ABBB-EE1E5FFA4DF3}" destId="{13997AB4-551C-462D-A8AA-2D54D2BA362A}" srcOrd="4" destOrd="0" presId="urn:microsoft.com/office/officeart/2016/7/layout/RoundedRectangleTimeline"/>
    <dgm:cxn modelId="{F858C11E-DF8B-4F68-8738-3C47BA2FD107}" type="presParOf" srcId="{641D3E40-8FD2-47EC-A1A3-720B4F177975}" destId="{BBF51EE1-FDB0-4251-8587-C7706CB63611}" srcOrd="3" destOrd="0" presId="urn:microsoft.com/office/officeart/2016/7/layout/RoundedRectangleTimeline"/>
    <dgm:cxn modelId="{0F42DD81-CBB3-443A-9CA7-CEEF6D4E2262}" type="presParOf" srcId="{641D3E40-8FD2-47EC-A1A3-720B4F177975}" destId="{B409924B-7FDD-456C-B789-C5B2A9E75C0A}" srcOrd="4" destOrd="0" presId="urn:microsoft.com/office/officeart/2016/7/layout/RoundedRectangleTimeline"/>
    <dgm:cxn modelId="{A1F3088D-A66F-4341-8919-8517B5F12011}" type="presParOf" srcId="{B409924B-7FDD-456C-B789-C5B2A9E75C0A}" destId="{FC265E4A-271A-44E4-A2FC-928FBC6944E3}" srcOrd="0" destOrd="0" presId="urn:microsoft.com/office/officeart/2016/7/layout/RoundedRectangleTimeline"/>
    <dgm:cxn modelId="{CD2C606E-1031-49CB-9145-69DE341F8BBE}" type="presParOf" srcId="{B409924B-7FDD-456C-B789-C5B2A9E75C0A}" destId="{70E20B35-A63F-47C3-A6EC-23D35FFCD7BF}" srcOrd="1" destOrd="0" presId="urn:microsoft.com/office/officeart/2016/7/layout/RoundedRectangleTimeline"/>
    <dgm:cxn modelId="{D4AC019D-CA61-4D16-B9B5-85FAF3CB1479}" type="presParOf" srcId="{B409924B-7FDD-456C-B789-C5B2A9E75C0A}" destId="{D1192274-02DD-474D-BB8C-2F792E4C1620}" srcOrd="2" destOrd="0" presId="urn:microsoft.com/office/officeart/2016/7/layout/RoundedRectangleTimeline"/>
    <dgm:cxn modelId="{2E799CD4-3165-4AC2-A9DF-DBD6B7305C1B}" type="presParOf" srcId="{B409924B-7FDD-456C-B789-C5B2A9E75C0A}" destId="{C9E21CBD-8022-4A47-BD15-E0B7C34B9C87}" srcOrd="3" destOrd="0" presId="urn:microsoft.com/office/officeart/2016/7/layout/RoundedRectangleTimeline"/>
    <dgm:cxn modelId="{F882133B-05BF-48EF-A8C0-1ADE532BA74E}" type="presParOf" srcId="{B409924B-7FDD-456C-B789-C5B2A9E75C0A}" destId="{899615BA-94B8-48E1-BCEE-887FFBC253D1}"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8964F-3A65-44A5-8BB5-C61A4CD9542A}">
      <dsp:nvSpPr>
        <dsp:cNvPr id="0" name=""/>
        <dsp:cNvSpPr/>
      </dsp:nvSpPr>
      <dsp:spPr>
        <a:xfrm rot="16200000">
          <a:off x="2383310" y="950024"/>
          <a:ext cx="505663" cy="3156582"/>
        </a:xfrm>
        <a:prstGeom prst="round2Same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a:t>1913–1934</a:t>
          </a:r>
        </a:p>
      </dsp:txBody>
      <dsp:txXfrm rot="5400000">
        <a:off x="1082535" y="2300167"/>
        <a:ext cx="3131898" cy="456295"/>
      </dsp:txXfrm>
    </dsp:sp>
    <dsp:sp modelId="{6D6C757E-E88E-45F2-8324-6E9F4DC978F1}">
      <dsp:nvSpPr>
        <dsp:cNvPr id="0" name=""/>
        <dsp:cNvSpPr/>
      </dsp:nvSpPr>
      <dsp:spPr>
        <a:xfrm>
          <a:off x="5656" y="0"/>
          <a:ext cx="5260970" cy="176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14300" numCol="1" spcCol="1270" anchor="b" anchorCtr="1">
          <a:noAutofit/>
        </a:bodyPr>
        <a:lstStyle/>
        <a:p>
          <a:pPr marL="0" lvl="0" indent="0" algn="ctr" defTabSz="666750">
            <a:lnSpc>
              <a:spcPct val="90000"/>
            </a:lnSpc>
            <a:spcBef>
              <a:spcPct val="0"/>
            </a:spcBef>
            <a:spcAft>
              <a:spcPct val="35000"/>
            </a:spcAft>
            <a:buNone/>
          </a:pPr>
          <a:r>
            <a:rPr lang="en-US" sz="1500" kern="1200"/>
            <a:t>FAR EASTERN CHAMPIONSHIP GAMES</a:t>
          </a:r>
        </a:p>
      </dsp:txBody>
      <dsp:txXfrm>
        <a:off x="5656" y="0"/>
        <a:ext cx="5260970" cy="1769820"/>
      </dsp:txXfrm>
    </dsp:sp>
    <dsp:sp modelId="{6C84EC37-4B50-47C8-AED3-3F7A377CE946}">
      <dsp:nvSpPr>
        <dsp:cNvPr id="0" name=""/>
        <dsp:cNvSpPr/>
      </dsp:nvSpPr>
      <dsp:spPr>
        <a:xfrm>
          <a:off x="2636141" y="1870953"/>
          <a:ext cx="0" cy="40453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09A3011-32CD-4405-A250-FDCE85601982}">
      <dsp:nvSpPr>
        <dsp:cNvPr id="0" name=""/>
        <dsp:cNvSpPr/>
      </dsp:nvSpPr>
      <dsp:spPr>
        <a:xfrm>
          <a:off x="2585575" y="1769820"/>
          <a:ext cx="101132" cy="10113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FAA0FEF-9990-4331-A384-2F3A11B1CB93}">
      <dsp:nvSpPr>
        <dsp:cNvPr id="0" name=""/>
        <dsp:cNvSpPr/>
      </dsp:nvSpPr>
      <dsp:spPr>
        <a:xfrm>
          <a:off x="4214432" y="2275483"/>
          <a:ext cx="3156582" cy="505663"/>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a:t>1934–1938</a:t>
          </a:r>
        </a:p>
      </dsp:txBody>
      <dsp:txXfrm>
        <a:off x="4214432" y="2275483"/>
        <a:ext cx="3156582" cy="505663"/>
      </dsp:txXfrm>
    </dsp:sp>
    <dsp:sp modelId="{328D80D6-F195-4EDC-89E3-AF47D75245E3}">
      <dsp:nvSpPr>
        <dsp:cNvPr id="0" name=""/>
        <dsp:cNvSpPr/>
      </dsp:nvSpPr>
      <dsp:spPr>
        <a:xfrm>
          <a:off x="3162238" y="3286810"/>
          <a:ext cx="5260970" cy="176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0" numCol="1" spcCol="1270" anchor="t" anchorCtr="1">
          <a:noAutofit/>
        </a:bodyPr>
        <a:lstStyle/>
        <a:p>
          <a:pPr marL="0" lvl="0" indent="0" algn="ctr" defTabSz="666750">
            <a:lnSpc>
              <a:spcPct val="90000"/>
            </a:lnSpc>
            <a:spcBef>
              <a:spcPct val="0"/>
            </a:spcBef>
            <a:spcAft>
              <a:spcPct val="35000"/>
            </a:spcAft>
            <a:buNone/>
          </a:pPr>
          <a:r>
            <a:rPr lang="en-US" sz="1500" kern="1200" dirty="0"/>
            <a:t>FIRST WEST ASIAN GAMES</a:t>
          </a:r>
        </a:p>
      </dsp:txBody>
      <dsp:txXfrm>
        <a:off x="3162238" y="3286810"/>
        <a:ext cx="5260970" cy="1769820"/>
      </dsp:txXfrm>
    </dsp:sp>
    <dsp:sp modelId="{90CFD2FB-F31C-4F2C-9634-CB35DACA3342}">
      <dsp:nvSpPr>
        <dsp:cNvPr id="0" name=""/>
        <dsp:cNvSpPr/>
      </dsp:nvSpPr>
      <dsp:spPr>
        <a:xfrm>
          <a:off x="5792724" y="2781147"/>
          <a:ext cx="0" cy="404530"/>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413B996-2914-485E-92E9-7DA4B0D868DB}">
      <dsp:nvSpPr>
        <dsp:cNvPr id="0" name=""/>
        <dsp:cNvSpPr/>
      </dsp:nvSpPr>
      <dsp:spPr>
        <a:xfrm>
          <a:off x="5742157" y="3185677"/>
          <a:ext cx="101132" cy="10113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C265E4A-271A-44E4-A2FC-928FBC6944E3}">
      <dsp:nvSpPr>
        <dsp:cNvPr id="0" name=""/>
        <dsp:cNvSpPr/>
      </dsp:nvSpPr>
      <dsp:spPr>
        <a:xfrm rot="5400000">
          <a:off x="8696474" y="950024"/>
          <a:ext cx="505663" cy="3156582"/>
        </a:xfrm>
        <a:prstGeom prst="round2Same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1951- ……</a:t>
          </a:r>
        </a:p>
      </dsp:txBody>
      <dsp:txXfrm rot="-5400000">
        <a:off x="7371015" y="2300167"/>
        <a:ext cx="3131898" cy="456295"/>
      </dsp:txXfrm>
    </dsp:sp>
    <dsp:sp modelId="{70E20B35-A63F-47C3-A6EC-23D35FFCD7BF}">
      <dsp:nvSpPr>
        <dsp:cNvPr id="0" name=""/>
        <dsp:cNvSpPr/>
      </dsp:nvSpPr>
      <dsp:spPr>
        <a:xfrm>
          <a:off x="6318821" y="0"/>
          <a:ext cx="5260970" cy="176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14300" numCol="1" spcCol="1270" anchor="b" anchorCtr="1">
          <a:noAutofit/>
        </a:bodyPr>
        <a:lstStyle/>
        <a:p>
          <a:pPr marL="0" lvl="0" indent="0" algn="ctr" defTabSz="666750">
            <a:lnSpc>
              <a:spcPct val="90000"/>
            </a:lnSpc>
            <a:spcBef>
              <a:spcPct val="0"/>
            </a:spcBef>
            <a:spcAft>
              <a:spcPct val="35000"/>
            </a:spcAft>
            <a:buNone/>
          </a:pPr>
          <a:r>
            <a:rPr lang="en-US" sz="1500" kern="1200"/>
            <a:t>ASIAN GAMES</a:t>
          </a:r>
        </a:p>
      </dsp:txBody>
      <dsp:txXfrm>
        <a:off x="6318821" y="0"/>
        <a:ext cx="5260970" cy="1769820"/>
      </dsp:txXfrm>
    </dsp:sp>
    <dsp:sp modelId="{D1192274-02DD-474D-BB8C-2F792E4C1620}">
      <dsp:nvSpPr>
        <dsp:cNvPr id="0" name=""/>
        <dsp:cNvSpPr/>
      </dsp:nvSpPr>
      <dsp:spPr>
        <a:xfrm>
          <a:off x="8949306" y="1870953"/>
          <a:ext cx="0" cy="404530"/>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9E21CBD-8022-4A47-BD15-E0B7C34B9C87}">
      <dsp:nvSpPr>
        <dsp:cNvPr id="0" name=""/>
        <dsp:cNvSpPr/>
      </dsp:nvSpPr>
      <dsp:spPr>
        <a:xfrm>
          <a:off x="8898739" y="1769820"/>
          <a:ext cx="101132" cy="10113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01812-CD00-4618-87D6-97B773E50733}"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EF271-5ED7-4ED5-92E0-B2B6FFB35E4B}" type="slidenum">
              <a:rPr lang="en-US" smtClean="0"/>
              <a:t>‹#›</a:t>
            </a:fld>
            <a:endParaRPr lang="en-US"/>
          </a:p>
        </p:txBody>
      </p:sp>
    </p:spTree>
    <p:extLst>
      <p:ext uri="{BB962C8B-B14F-4D97-AF65-F5344CB8AC3E}">
        <p14:creationId xmlns:p14="http://schemas.microsoft.com/office/powerpoint/2010/main" val="41363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EF271-5ED7-4ED5-92E0-B2B6FFB35E4B}" type="slidenum">
              <a:rPr lang="en-US" smtClean="0"/>
              <a:t>1</a:t>
            </a:fld>
            <a:endParaRPr lang="en-US"/>
          </a:p>
        </p:txBody>
      </p:sp>
    </p:spTree>
    <p:extLst>
      <p:ext uri="{BB962C8B-B14F-4D97-AF65-F5344CB8AC3E}">
        <p14:creationId xmlns:p14="http://schemas.microsoft.com/office/powerpoint/2010/main" val="42041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DF3A1-B91F-5151-1B6D-A4C42ACCE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D8867-B4F5-A648-5383-95664DC01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A90CC-4B79-F24E-F715-602B8DE8A3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6BED0F-58FB-C651-279E-05B00637930C}"/>
              </a:ext>
            </a:extLst>
          </p:cNvPr>
          <p:cNvSpPr>
            <a:spLocks noGrp="1"/>
          </p:cNvSpPr>
          <p:nvPr>
            <p:ph type="sldNum" sz="quarter" idx="5"/>
          </p:nvPr>
        </p:nvSpPr>
        <p:spPr/>
        <p:txBody>
          <a:bodyPr/>
          <a:lstStyle/>
          <a:p>
            <a:fld id="{D03EF271-5ED7-4ED5-92E0-B2B6FFB35E4B}" type="slidenum">
              <a:rPr lang="en-US" smtClean="0"/>
              <a:t>10</a:t>
            </a:fld>
            <a:endParaRPr lang="en-US"/>
          </a:p>
        </p:txBody>
      </p:sp>
    </p:spTree>
    <p:extLst>
      <p:ext uri="{BB962C8B-B14F-4D97-AF65-F5344CB8AC3E}">
        <p14:creationId xmlns:p14="http://schemas.microsoft.com/office/powerpoint/2010/main" val="59764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D7727-D4B1-36B8-46C0-FDC107D91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8BCF6-9205-600B-A75F-9FA6D84EE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14E8E-C405-8110-22B1-8E98BD2B0F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28F20E-CF89-E993-BC3F-372BFADDB5D2}"/>
              </a:ext>
            </a:extLst>
          </p:cNvPr>
          <p:cNvSpPr>
            <a:spLocks noGrp="1"/>
          </p:cNvSpPr>
          <p:nvPr>
            <p:ph type="sldNum" sz="quarter" idx="5"/>
          </p:nvPr>
        </p:nvSpPr>
        <p:spPr/>
        <p:txBody>
          <a:bodyPr/>
          <a:lstStyle/>
          <a:p>
            <a:fld id="{D03EF271-5ED7-4ED5-92E0-B2B6FFB35E4B}" type="slidenum">
              <a:rPr lang="en-US" smtClean="0"/>
              <a:t>11</a:t>
            </a:fld>
            <a:endParaRPr lang="en-US"/>
          </a:p>
        </p:txBody>
      </p:sp>
    </p:spTree>
    <p:extLst>
      <p:ext uri="{BB962C8B-B14F-4D97-AF65-F5344CB8AC3E}">
        <p14:creationId xmlns:p14="http://schemas.microsoft.com/office/powerpoint/2010/main" val="77871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FA3B7-BAD1-0205-EBBB-0DE5F30BC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FF04D-735C-3780-AED4-2165EC57C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C1DBD-43AA-79B2-FCB3-3F116E454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B98732-80CB-C9FA-210A-778045DF970F}"/>
              </a:ext>
            </a:extLst>
          </p:cNvPr>
          <p:cNvSpPr>
            <a:spLocks noGrp="1"/>
          </p:cNvSpPr>
          <p:nvPr>
            <p:ph type="sldNum" sz="quarter" idx="5"/>
          </p:nvPr>
        </p:nvSpPr>
        <p:spPr/>
        <p:txBody>
          <a:bodyPr/>
          <a:lstStyle/>
          <a:p>
            <a:fld id="{D03EF271-5ED7-4ED5-92E0-B2B6FFB35E4B}" type="slidenum">
              <a:rPr lang="en-US" smtClean="0"/>
              <a:t>12</a:t>
            </a:fld>
            <a:endParaRPr lang="en-US"/>
          </a:p>
        </p:txBody>
      </p:sp>
    </p:spTree>
    <p:extLst>
      <p:ext uri="{BB962C8B-B14F-4D97-AF65-F5344CB8AC3E}">
        <p14:creationId xmlns:p14="http://schemas.microsoft.com/office/powerpoint/2010/main" val="1877412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BADDE-1958-A2E9-A009-5D9EB5D18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499E7-E691-B093-A02F-2A273DEBC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38C5E-8A00-1B28-FA2B-AB69D4BA83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5BA455-AF16-228B-D0CE-EDBEA9801FF6}"/>
              </a:ext>
            </a:extLst>
          </p:cNvPr>
          <p:cNvSpPr>
            <a:spLocks noGrp="1"/>
          </p:cNvSpPr>
          <p:nvPr>
            <p:ph type="sldNum" sz="quarter" idx="5"/>
          </p:nvPr>
        </p:nvSpPr>
        <p:spPr/>
        <p:txBody>
          <a:bodyPr/>
          <a:lstStyle/>
          <a:p>
            <a:fld id="{D03EF271-5ED7-4ED5-92E0-B2B6FFB35E4B}" type="slidenum">
              <a:rPr lang="en-US" smtClean="0"/>
              <a:t>13</a:t>
            </a:fld>
            <a:endParaRPr lang="en-US"/>
          </a:p>
        </p:txBody>
      </p:sp>
    </p:spTree>
    <p:extLst>
      <p:ext uri="{BB962C8B-B14F-4D97-AF65-F5344CB8AC3E}">
        <p14:creationId xmlns:p14="http://schemas.microsoft.com/office/powerpoint/2010/main" val="360615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EB657-2230-EA44-F440-6EDE9D27C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E9550-9AC5-CC19-FB74-DDE7E9D1B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06D7B-73CF-CF24-741C-FD926E412A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11ED8C-725C-4604-6354-67BC63EF4D90}"/>
              </a:ext>
            </a:extLst>
          </p:cNvPr>
          <p:cNvSpPr>
            <a:spLocks noGrp="1"/>
          </p:cNvSpPr>
          <p:nvPr>
            <p:ph type="sldNum" sz="quarter" idx="5"/>
          </p:nvPr>
        </p:nvSpPr>
        <p:spPr/>
        <p:txBody>
          <a:bodyPr/>
          <a:lstStyle/>
          <a:p>
            <a:fld id="{D03EF271-5ED7-4ED5-92E0-B2B6FFB35E4B}" type="slidenum">
              <a:rPr lang="en-US" smtClean="0"/>
              <a:t>14</a:t>
            </a:fld>
            <a:endParaRPr lang="en-US"/>
          </a:p>
        </p:txBody>
      </p:sp>
    </p:spTree>
    <p:extLst>
      <p:ext uri="{BB962C8B-B14F-4D97-AF65-F5344CB8AC3E}">
        <p14:creationId xmlns:p14="http://schemas.microsoft.com/office/powerpoint/2010/main" val="178312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F5D0F-1852-0C34-A2D2-1DB110270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4E477-9DB1-779D-6C10-EAE94387E7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F44D8-512B-0930-03EA-6D91E428B0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440B3D-73C0-FAEF-A34E-78086CD07CE5}"/>
              </a:ext>
            </a:extLst>
          </p:cNvPr>
          <p:cNvSpPr>
            <a:spLocks noGrp="1"/>
          </p:cNvSpPr>
          <p:nvPr>
            <p:ph type="sldNum" sz="quarter" idx="5"/>
          </p:nvPr>
        </p:nvSpPr>
        <p:spPr/>
        <p:txBody>
          <a:bodyPr/>
          <a:lstStyle/>
          <a:p>
            <a:fld id="{D03EF271-5ED7-4ED5-92E0-B2B6FFB35E4B}" type="slidenum">
              <a:rPr lang="en-US" smtClean="0"/>
              <a:t>15</a:t>
            </a:fld>
            <a:endParaRPr lang="en-US"/>
          </a:p>
        </p:txBody>
      </p:sp>
    </p:spTree>
    <p:extLst>
      <p:ext uri="{BB962C8B-B14F-4D97-AF65-F5344CB8AC3E}">
        <p14:creationId xmlns:p14="http://schemas.microsoft.com/office/powerpoint/2010/main" val="36101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364C7-4C90-1B6E-C9F9-69C817863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817F1-0B16-1F82-843E-65BB33AA9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24F2D7-52A0-C7BA-4BC3-DA0C1E0D96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739727-1C73-FCE3-7BAC-5FD08129181D}"/>
              </a:ext>
            </a:extLst>
          </p:cNvPr>
          <p:cNvSpPr>
            <a:spLocks noGrp="1"/>
          </p:cNvSpPr>
          <p:nvPr>
            <p:ph type="sldNum" sz="quarter" idx="5"/>
          </p:nvPr>
        </p:nvSpPr>
        <p:spPr/>
        <p:txBody>
          <a:bodyPr/>
          <a:lstStyle/>
          <a:p>
            <a:fld id="{D03EF271-5ED7-4ED5-92E0-B2B6FFB35E4B}" type="slidenum">
              <a:rPr lang="en-US" smtClean="0"/>
              <a:t>16</a:t>
            </a:fld>
            <a:endParaRPr lang="en-US"/>
          </a:p>
        </p:txBody>
      </p:sp>
    </p:spTree>
    <p:extLst>
      <p:ext uri="{BB962C8B-B14F-4D97-AF65-F5344CB8AC3E}">
        <p14:creationId xmlns:p14="http://schemas.microsoft.com/office/powerpoint/2010/main" val="2827215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90CAC-F213-AF3C-F25F-6A58700E2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37517-074F-ED4B-1B32-0D6F5F991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E704C-C13C-3A61-B157-E9DB6F040A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5B11D7-CA07-BF6E-08BC-4C480E92893E}"/>
              </a:ext>
            </a:extLst>
          </p:cNvPr>
          <p:cNvSpPr>
            <a:spLocks noGrp="1"/>
          </p:cNvSpPr>
          <p:nvPr>
            <p:ph type="sldNum" sz="quarter" idx="5"/>
          </p:nvPr>
        </p:nvSpPr>
        <p:spPr/>
        <p:txBody>
          <a:bodyPr/>
          <a:lstStyle/>
          <a:p>
            <a:fld id="{D03EF271-5ED7-4ED5-92E0-B2B6FFB35E4B}" type="slidenum">
              <a:rPr lang="en-US" smtClean="0"/>
              <a:t>17</a:t>
            </a:fld>
            <a:endParaRPr lang="en-US"/>
          </a:p>
        </p:txBody>
      </p:sp>
    </p:spTree>
    <p:extLst>
      <p:ext uri="{BB962C8B-B14F-4D97-AF65-F5344CB8AC3E}">
        <p14:creationId xmlns:p14="http://schemas.microsoft.com/office/powerpoint/2010/main" val="1028463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0D12E-BAC4-BFB6-1BDB-EDDF0FA78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10C23-FF19-4EAB-F557-CC9549549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6CD4D-4498-E3F0-82B9-173ECEC6E9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9885F4-6BAC-DA17-7D85-EC63B235735F}"/>
              </a:ext>
            </a:extLst>
          </p:cNvPr>
          <p:cNvSpPr>
            <a:spLocks noGrp="1"/>
          </p:cNvSpPr>
          <p:nvPr>
            <p:ph type="sldNum" sz="quarter" idx="5"/>
          </p:nvPr>
        </p:nvSpPr>
        <p:spPr/>
        <p:txBody>
          <a:bodyPr/>
          <a:lstStyle/>
          <a:p>
            <a:fld id="{D03EF271-5ED7-4ED5-92E0-B2B6FFB35E4B}" type="slidenum">
              <a:rPr lang="en-US" smtClean="0"/>
              <a:t>18</a:t>
            </a:fld>
            <a:endParaRPr lang="en-US"/>
          </a:p>
        </p:txBody>
      </p:sp>
    </p:spTree>
    <p:extLst>
      <p:ext uri="{BB962C8B-B14F-4D97-AF65-F5344CB8AC3E}">
        <p14:creationId xmlns:p14="http://schemas.microsoft.com/office/powerpoint/2010/main" val="4145094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3FF3B-BF30-2AE1-91FE-CB1CF7CB4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83211-37E8-AEB8-8C15-46114F0A3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B1F97-B54D-977A-FF3E-A48C38409F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3FD33C-063E-E69E-6373-3E17711330C9}"/>
              </a:ext>
            </a:extLst>
          </p:cNvPr>
          <p:cNvSpPr>
            <a:spLocks noGrp="1"/>
          </p:cNvSpPr>
          <p:nvPr>
            <p:ph type="sldNum" sz="quarter" idx="5"/>
          </p:nvPr>
        </p:nvSpPr>
        <p:spPr/>
        <p:txBody>
          <a:bodyPr/>
          <a:lstStyle/>
          <a:p>
            <a:fld id="{D03EF271-5ED7-4ED5-92E0-B2B6FFB35E4B}" type="slidenum">
              <a:rPr lang="en-US" smtClean="0"/>
              <a:t>19</a:t>
            </a:fld>
            <a:endParaRPr lang="en-US"/>
          </a:p>
        </p:txBody>
      </p:sp>
    </p:spTree>
    <p:extLst>
      <p:ext uri="{BB962C8B-B14F-4D97-AF65-F5344CB8AC3E}">
        <p14:creationId xmlns:p14="http://schemas.microsoft.com/office/powerpoint/2010/main" val="226345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3B9AF-13F2-C2E3-DBCD-7ACECF6909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4E6AE-E16F-8606-2B91-6F2CDEFF8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56C3D-752E-D96C-5DC1-B286731ECD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ACCCA9-033E-4263-B3CE-65CEA735478B}"/>
              </a:ext>
            </a:extLst>
          </p:cNvPr>
          <p:cNvSpPr>
            <a:spLocks noGrp="1"/>
          </p:cNvSpPr>
          <p:nvPr>
            <p:ph type="sldNum" sz="quarter" idx="5"/>
          </p:nvPr>
        </p:nvSpPr>
        <p:spPr/>
        <p:txBody>
          <a:bodyPr/>
          <a:lstStyle/>
          <a:p>
            <a:fld id="{D03EF271-5ED7-4ED5-92E0-B2B6FFB35E4B}" type="slidenum">
              <a:rPr lang="en-US" smtClean="0"/>
              <a:t>2</a:t>
            </a:fld>
            <a:endParaRPr lang="en-US"/>
          </a:p>
        </p:txBody>
      </p:sp>
    </p:spTree>
    <p:extLst>
      <p:ext uri="{BB962C8B-B14F-4D97-AF65-F5344CB8AC3E}">
        <p14:creationId xmlns:p14="http://schemas.microsoft.com/office/powerpoint/2010/main" val="2591849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6EE5-5FD1-9CFC-E666-7928F0F2D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6BF2B-1A05-8575-84F3-46D9F911B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71696-58D3-AC66-F526-5AC773974E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FAEB4D-E7F7-7845-27EC-F4F38035FDB5}"/>
              </a:ext>
            </a:extLst>
          </p:cNvPr>
          <p:cNvSpPr>
            <a:spLocks noGrp="1"/>
          </p:cNvSpPr>
          <p:nvPr>
            <p:ph type="sldNum" sz="quarter" idx="5"/>
          </p:nvPr>
        </p:nvSpPr>
        <p:spPr/>
        <p:txBody>
          <a:bodyPr/>
          <a:lstStyle/>
          <a:p>
            <a:fld id="{D03EF271-5ED7-4ED5-92E0-B2B6FFB35E4B}" type="slidenum">
              <a:rPr lang="en-US" smtClean="0"/>
              <a:t>20</a:t>
            </a:fld>
            <a:endParaRPr lang="en-US"/>
          </a:p>
        </p:txBody>
      </p:sp>
    </p:spTree>
    <p:extLst>
      <p:ext uri="{BB962C8B-B14F-4D97-AF65-F5344CB8AC3E}">
        <p14:creationId xmlns:p14="http://schemas.microsoft.com/office/powerpoint/2010/main" val="3695090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B909-DFDB-C8A0-11F6-DC07B7AAC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DA139-316D-36A2-BE3D-016B5FE31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13715-5A53-F075-B030-311B722BC6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3DC112-5B24-8FE8-7857-8BAD8467E086}"/>
              </a:ext>
            </a:extLst>
          </p:cNvPr>
          <p:cNvSpPr>
            <a:spLocks noGrp="1"/>
          </p:cNvSpPr>
          <p:nvPr>
            <p:ph type="sldNum" sz="quarter" idx="5"/>
          </p:nvPr>
        </p:nvSpPr>
        <p:spPr/>
        <p:txBody>
          <a:bodyPr/>
          <a:lstStyle/>
          <a:p>
            <a:fld id="{D03EF271-5ED7-4ED5-92E0-B2B6FFB35E4B}" type="slidenum">
              <a:rPr lang="en-US" smtClean="0"/>
              <a:t>21</a:t>
            </a:fld>
            <a:endParaRPr lang="en-US"/>
          </a:p>
        </p:txBody>
      </p:sp>
    </p:spTree>
    <p:extLst>
      <p:ext uri="{BB962C8B-B14F-4D97-AF65-F5344CB8AC3E}">
        <p14:creationId xmlns:p14="http://schemas.microsoft.com/office/powerpoint/2010/main" val="22020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D6325-7F95-5E56-D55E-3EFB37B81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E4E6A-8632-58E7-158A-4C1B27D0F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95DFC-E612-35B9-01DA-A12AF487FA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AC4BDF-761A-60B4-D83E-36D1FB982C7B}"/>
              </a:ext>
            </a:extLst>
          </p:cNvPr>
          <p:cNvSpPr>
            <a:spLocks noGrp="1"/>
          </p:cNvSpPr>
          <p:nvPr>
            <p:ph type="sldNum" sz="quarter" idx="5"/>
          </p:nvPr>
        </p:nvSpPr>
        <p:spPr/>
        <p:txBody>
          <a:bodyPr/>
          <a:lstStyle/>
          <a:p>
            <a:fld id="{D03EF271-5ED7-4ED5-92E0-B2B6FFB35E4B}" type="slidenum">
              <a:rPr lang="en-US" smtClean="0"/>
              <a:t>22</a:t>
            </a:fld>
            <a:endParaRPr lang="en-US"/>
          </a:p>
        </p:txBody>
      </p:sp>
    </p:spTree>
    <p:extLst>
      <p:ext uri="{BB962C8B-B14F-4D97-AF65-F5344CB8AC3E}">
        <p14:creationId xmlns:p14="http://schemas.microsoft.com/office/powerpoint/2010/main" val="3855009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24016-7CF5-22E6-1B35-C9701C7B6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1C58D-B71F-FF80-2565-6732921E5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552E2-8C88-8F60-E94B-C09525CD9E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438F5A-2462-E947-93FA-585E6001E335}"/>
              </a:ext>
            </a:extLst>
          </p:cNvPr>
          <p:cNvSpPr>
            <a:spLocks noGrp="1"/>
          </p:cNvSpPr>
          <p:nvPr>
            <p:ph type="sldNum" sz="quarter" idx="5"/>
          </p:nvPr>
        </p:nvSpPr>
        <p:spPr/>
        <p:txBody>
          <a:bodyPr/>
          <a:lstStyle/>
          <a:p>
            <a:fld id="{D03EF271-5ED7-4ED5-92E0-B2B6FFB35E4B}" type="slidenum">
              <a:rPr lang="en-US" smtClean="0"/>
              <a:t>23</a:t>
            </a:fld>
            <a:endParaRPr lang="en-US"/>
          </a:p>
        </p:txBody>
      </p:sp>
    </p:spTree>
    <p:extLst>
      <p:ext uri="{BB962C8B-B14F-4D97-AF65-F5344CB8AC3E}">
        <p14:creationId xmlns:p14="http://schemas.microsoft.com/office/powerpoint/2010/main" val="3897493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5B495-BFE1-BBA7-2AEE-3076E7F52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0BD5E-723A-B26B-9700-D6F470761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BBA38-F951-63D1-3632-6705540A13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0D0492-C7C9-61F4-2D9E-F1674E3ACDE2}"/>
              </a:ext>
            </a:extLst>
          </p:cNvPr>
          <p:cNvSpPr>
            <a:spLocks noGrp="1"/>
          </p:cNvSpPr>
          <p:nvPr>
            <p:ph type="sldNum" sz="quarter" idx="5"/>
          </p:nvPr>
        </p:nvSpPr>
        <p:spPr/>
        <p:txBody>
          <a:bodyPr/>
          <a:lstStyle/>
          <a:p>
            <a:fld id="{D03EF271-5ED7-4ED5-92E0-B2B6FFB35E4B}" type="slidenum">
              <a:rPr lang="en-US" smtClean="0"/>
              <a:t>24</a:t>
            </a:fld>
            <a:endParaRPr lang="en-US"/>
          </a:p>
        </p:txBody>
      </p:sp>
    </p:spTree>
    <p:extLst>
      <p:ext uri="{BB962C8B-B14F-4D97-AF65-F5344CB8AC3E}">
        <p14:creationId xmlns:p14="http://schemas.microsoft.com/office/powerpoint/2010/main" val="3722322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DE6F9-AEFE-13F0-A37A-CBD6BA4E9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8D3A5-0434-3BCB-003B-9AF64F76D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6BD146-9F5E-1EE5-FDAE-9E9249221E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60492D-4797-476B-6104-4CCBE165BAE4}"/>
              </a:ext>
            </a:extLst>
          </p:cNvPr>
          <p:cNvSpPr>
            <a:spLocks noGrp="1"/>
          </p:cNvSpPr>
          <p:nvPr>
            <p:ph type="sldNum" sz="quarter" idx="5"/>
          </p:nvPr>
        </p:nvSpPr>
        <p:spPr/>
        <p:txBody>
          <a:bodyPr/>
          <a:lstStyle/>
          <a:p>
            <a:fld id="{D03EF271-5ED7-4ED5-92E0-B2B6FFB35E4B}" type="slidenum">
              <a:rPr lang="en-US" smtClean="0"/>
              <a:t>25</a:t>
            </a:fld>
            <a:endParaRPr lang="en-US"/>
          </a:p>
        </p:txBody>
      </p:sp>
    </p:spTree>
    <p:extLst>
      <p:ext uri="{BB962C8B-B14F-4D97-AF65-F5344CB8AC3E}">
        <p14:creationId xmlns:p14="http://schemas.microsoft.com/office/powerpoint/2010/main" val="182015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C2046-F3C5-CB2E-9B1D-DACA0B214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44599-6865-D272-570D-3F84667FC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DFC7B-13E3-E4CB-E206-B6BF7B060D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532522-717B-857B-AB58-BF96ACE8F52F}"/>
              </a:ext>
            </a:extLst>
          </p:cNvPr>
          <p:cNvSpPr>
            <a:spLocks noGrp="1"/>
          </p:cNvSpPr>
          <p:nvPr>
            <p:ph type="sldNum" sz="quarter" idx="5"/>
          </p:nvPr>
        </p:nvSpPr>
        <p:spPr/>
        <p:txBody>
          <a:bodyPr/>
          <a:lstStyle/>
          <a:p>
            <a:fld id="{D03EF271-5ED7-4ED5-92E0-B2B6FFB35E4B}" type="slidenum">
              <a:rPr lang="en-US" smtClean="0"/>
              <a:t>3</a:t>
            </a:fld>
            <a:endParaRPr lang="en-US"/>
          </a:p>
        </p:txBody>
      </p:sp>
    </p:spTree>
    <p:extLst>
      <p:ext uri="{BB962C8B-B14F-4D97-AF65-F5344CB8AC3E}">
        <p14:creationId xmlns:p14="http://schemas.microsoft.com/office/powerpoint/2010/main" val="417378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E4085-4D00-A33E-EF61-EE31A25D0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F0075-BB12-4F63-D43F-E69B819C6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C06D-8EA5-5A73-BA63-ADEFFF2E7C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4C7E0B-9C0F-43F1-AD48-EC08A31E2C5C}"/>
              </a:ext>
            </a:extLst>
          </p:cNvPr>
          <p:cNvSpPr>
            <a:spLocks noGrp="1"/>
          </p:cNvSpPr>
          <p:nvPr>
            <p:ph type="sldNum" sz="quarter" idx="5"/>
          </p:nvPr>
        </p:nvSpPr>
        <p:spPr/>
        <p:txBody>
          <a:bodyPr/>
          <a:lstStyle/>
          <a:p>
            <a:fld id="{D03EF271-5ED7-4ED5-92E0-B2B6FFB35E4B}" type="slidenum">
              <a:rPr lang="en-US" smtClean="0"/>
              <a:t>4</a:t>
            </a:fld>
            <a:endParaRPr lang="en-US"/>
          </a:p>
        </p:txBody>
      </p:sp>
    </p:spTree>
    <p:extLst>
      <p:ext uri="{BB962C8B-B14F-4D97-AF65-F5344CB8AC3E}">
        <p14:creationId xmlns:p14="http://schemas.microsoft.com/office/powerpoint/2010/main" val="43229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9169F-F5C1-62D4-9AB9-2546A9AE3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46D22-DCA2-B89D-0B13-22BE6258D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0C525-E61F-2627-D54E-DB1C718C22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F5B4B2-B8F3-554A-2848-D50C30716649}"/>
              </a:ext>
            </a:extLst>
          </p:cNvPr>
          <p:cNvSpPr>
            <a:spLocks noGrp="1"/>
          </p:cNvSpPr>
          <p:nvPr>
            <p:ph type="sldNum" sz="quarter" idx="5"/>
          </p:nvPr>
        </p:nvSpPr>
        <p:spPr/>
        <p:txBody>
          <a:bodyPr/>
          <a:lstStyle/>
          <a:p>
            <a:fld id="{D03EF271-5ED7-4ED5-92E0-B2B6FFB35E4B}" type="slidenum">
              <a:rPr lang="en-US" smtClean="0"/>
              <a:t>5</a:t>
            </a:fld>
            <a:endParaRPr lang="en-US"/>
          </a:p>
        </p:txBody>
      </p:sp>
    </p:spTree>
    <p:extLst>
      <p:ext uri="{BB962C8B-B14F-4D97-AF65-F5344CB8AC3E}">
        <p14:creationId xmlns:p14="http://schemas.microsoft.com/office/powerpoint/2010/main" val="230414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20789-271C-47C3-50D3-496402A38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42B57-AF98-D379-CBEE-49CED97FF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FE39C-8730-EABE-084F-A9B0662D79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A53A54-1EF8-2DAE-67A3-707D0425AC2E}"/>
              </a:ext>
            </a:extLst>
          </p:cNvPr>
          <p:cNvSpPr>
            <a:spLocks noGrp="1"/>
          </p:cNvSpPr>
          <p:nvPr>
            <p:ph type="sldNum" sz="quarter" idx="5"/>
          </p:nvPr>
        </p:nvSpPr>
        <p:spPr/>
        <p:txBody>
          <a:bodyPr/>
          <a:lstStyle/>
          <a:p>
            <a:fld id="{D03EF271-5ED7-4ED5-92E0-B2B6FFB35E4B}" type="slidenum">
              <a:rPr lang="en-US" smtClean="0"/>
              <a:t>6</a:t>
            </a:fld>
            <a:endParaRPr lang="en-US"/>
          </a:p>
        </p:txBody>
      </p:sp>
    </p:spTree>
    <p:extLst>
      <p:ext uri="{BB962C8B-B14F-4D97-AF65-F5344CB8AC3E}">
        <p14:creationId xmlns:p14="http://schemas.microsoft.com/office/powerpoint/2010/main" val="128236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0EA72-9A3F-8FE3-0A8B-1A5E4BA2A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61AC7-9043-A900-353F-098296273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CEDFB-872B-1073-F29F-B00520241D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6C1096-597B-0FFF-75F7-7C6F035AA4DE}"/>
              </a:ext>
            </a:extLst>
          </p:cNvPr>
          <p:cNvSpPr>
            <a:spLocks noGrp="1"/>
          </p:cNvSpPr>
          <p:nvPr>
            <p:ph type="sldNum" sz="quarter" idx="5"/>
          </p:nvPr>
        </p:nvSpPr>
        <p:spPr/>
        <p:txBody>
          <a:bodyPr/>
          <a:lstStyle/>
          <a:p>
            <a:fld id="{D03EF271-5ED7-4ED5-92E0-B2B6FFB35E4B}" type="slidenum">
              <a:rPr lang="en-US" smtClean="0"/>
              <a:t>7</a:t>
            </a:fld>
            <a:endParaRPr lang="en-US"/>
          </a:p>
        </p:txBody>
      </p:sp>
    </p:spTree>
    <p:extLst>
      <p:ext uri="{BB962C8B-B14F-4D97-AF65-F5344CB8AC3E}">
        <p14:creationId xmlns:p14="http://schemas.microsoft.com/office/powerpoint/2010/main" val="97628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96287-1470-001E-66A3-B3151002E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9CC6F-D6F8-49E2-06C5-522AA58557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C457A-B5DC-915D-5228-265D909A4B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C1F638-F028-353A-DE5D-10384948F7BD}"/>
              </a:ext>
            </a:extLst>
          </p:cNvPr>
          <p:cNvSpPr>
            <a:spLocks noGrp="1"/>
          </p:cNvSpPr>
          <p:nvPr>
            <p:ph type="sldNum" sz="quarter" idx="5"/>
          </p:nvPr>
        </p:nvSpPr>
        <p:spPr/>
        <p:txBody>
          <a:bodyPr/>
          <a:lstStyle/>
          <a:p>
            <a:fld id="{D03EF271-5ED7-4ED5-92E0-B2B6FFB35E4B}" type="slidenum">
              <a:rPr lang="en-US" smtClean="0"/>
              <a:t>8</a:t>
            </a:fld>
            <a:endParaRPr lang="en-US"/>
          </a:p>
        </p:txBody>
      </p:sp>
    </p:spTree>
    <p:extLst>
      <p:ext uri="{BB962C8B-B14F-4D97-AF65-F5344CB8AC3E}">
        <p14:creationId xmlns:p14="http://schemas.microsoft.com/office/powerpoint/2010/main" val="151062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711AD-5B5B-04BE-E44D-29F16A307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AC164-B5D4-994D-55BE-E9587C6DF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35091-715D-A6E5-5535-27953A169D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DFAA7B-DAD9-50A0-97C3-E619E1D9A149}"/>
              </a:ext>
            </a:extLst>
          </p:cNvPr>
          <p:cNvSpPr>
            <a:spLocks noGrp="1"/>
          </p:cNvSpPr>
          <p:nvPr>
            <p:ph type="sldNum" sz="quarter" idx="5"/>
          </p:nvPr>
        </p:nvSpPr>
        <p:spPr/>
        <p:txBody>
          <a:bodyPr/>
          <a:lstStyle/>
          <a:p>
            <a:fld id="{D03EF271-5ED7-4ED5-92E0-B2B6FFB35E4B}" type="slidenum">
              <a:rPr lang="en-US" smtClean="0"/>
              <a:t>9</a:t>
            </a:fld>
            <a:endParaRPr lang="en-US"/>
          </a:p>
        </p:txBody>
      </p:sp>
    </p:spTree>
    <p:extLst>
      <p:ext uri="{BB962C8B-B14F-4D97-AF65-F5344CB8AC3E}">
        <p14:creationId xmlns:p14="http://schemas.microsoft.com/office/powerpoint/2010/main" val="413456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34E6-7C04-A5B4-D053-EE6B5A6043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A05574-CB60-BBFC-CCD9-A2746C0EF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A49296-7F14-73ED-FCA5-902A57EE46E7}"/>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5" name="Footer Placeholder 4">
            <a:extLst>
              <a:ext uri="{FF2B5EF4-FFF2-40B4-BE49-F238E27FC236}">
                <a16:creationId xmlns:a16="http://schemas.microsoft.com/office/drawing/2014/main" id="{71690A6A-7C7B-CFCC-0FF4-22253F020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BEF30-3E4B-B765-D054-2073DE00DF00}"/>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253081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4740-83D1-8649-3C43-F398BF266A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2FE010-94C9-07E0-0A01-3770352D67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703468-2205-6921-493A-0B546EC96F9E}"/>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5" name="Footer Placeholder 4">
            <a:extLst>
              <a:ext uri="{FF2B5EF4-FFF2-40B4-BE49-F238E27FC236}">
                <a16:creationId xmlns:a16="http://schemas.microsoft.com/office/drawing/2014/main" id="{1EB3C6B8-8C56-7F3A-5AC8-01480D541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67BEC-E7AC-1CF4-B799-87730578D32F}"/>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309323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C224F4-E7B4-8749-9CF3-378B5116E1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B8D1C1-9080-086E-F65D-F8ACB4C552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F3016-F92B-45B6-E4D3-8A47618DA377}"/>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5" name="Footer Placeholder 4">
            <a:extLst>
              <a:ext uri="{FF2B5EF4-FFF2-40B4-BE49-F238E27FC236}">
                <a16:creationId xmlns:a16="http://schemas.microsoft.com/office/drawing/2014/main" id="{63810D89-8FD9-8381-5FFF-EE1B7C8A4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585C8-41E8-24DC-9944-34FA07C5511B}"/>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218252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4C48-B2D5-0F33-7CBA-2B5C6C55D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724FE-E033-E58E-9D14-80DCCC6BFB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3DDD8-8E5F-63FC-411F-B0751993CFC1}"/>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5" name="Footer Placeholder 4">
            <a:extLst>
              <a:ext uri="{FF2B5EF4-FFF2-40B4-BE49-F238E27FC236}">
                <a16:creationId xmlns:a16="http://schemas.microsoft.com/office/drawing/2014/main" id="{8E8E2275-5BB9-311F-A399-5AF00B05E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01C85-09CD-8BF1-BC73-E69F6EC00A8E}"/>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157921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0A6C-10DF-2FAD-454B-2337FB53A3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7DFDCC-2107-526B-12FA-B118CE82E2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635988-C38A-5027-A37C-EE5774837D17}"/>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5" name="Footer Placeholder 4">
            <a:extLst>
              <a:ext uri="{FF2B5EF4-FFF2-40B4-BE49-F238E27FC236}">
                <a16:creationId xmlns:a16="http://schemas.microsoft.com/office/drawing/2014/main" id="{DF9B213B-E65F-9DC4-2971-7ADA1E1DB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C85EF-24CB-228B-E4FD-B280ECF63A43}"/>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116231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551E-C7E4-0666-FC79-4EE41A26E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448B8C-D610-63A2-6462-5D92442786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3D8ECD-0AC8-2731-2BA1-8DBB91B6F6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52869A-8D10-7B4C-DCA7-A523FC30931C}"/>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6" name="Footer Placeholder 5">
            <a:extLst>
              <a:ext uri="{FF2B5EF4-FFF2-40B4-BE49-F238E27FC236}">
                <a16:creationId xmlns:a16="http://schemas.microsoft.com/office/drawing/2014/main" id="{00DC0BF1-20C6-10B4-707E-00209EDC8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3BECA-9C22-F5F7-8EE4-BC6C17F60D50}"/>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214252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633A-D079-452E-9C03-080BD087A3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682223-39AF-63A2-6A20-11477FF883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411C9-9086-F5F9-1FF1-D0D2656805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AFF6AF-4C14-70CF-CA84-A134E4EB4E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D5188A-D57D-B507-B17C-D513593893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7DE439-C36E-A2F8-311F-DDDC8E8319A3}"/>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8" name="Footer Placeholder 7">
            <a:extLst>
              <a:ext uri="{FF2B5EF4-FFF2-40B4-BE49-F238E27FC236}">
                <a16:creationId xmlns:a16="http://schemas.microsoft.com/office/drawing/2014/main" id="{35F80554-F43C-03FC-A566-BDB40C30AB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7E7346-C722-8F4C-BEBC-78BE60C23E0B}"/>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220713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C482-294E-BB83-691D-0D569AF397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FAD3B0-C9DB-27C5-73A1-2CA556F01950}"/>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4" name="Footer Placeholder 3">
            <a:extLst>
              <a:ext uri="{FF2B5EF4-FFF2-40B4-BE49-F238E27FC236}">
                <a16:creationId xmlns:a16="http://schemas.microsoft.com/office/drawing/2014/main" id="{753109CF-EA4C-FF5D-3BA1-266D371100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A9EFA8-10FD-9959-B9CE-FF68921B21D5}"/>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192472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E90D0-7D33-1CBE-01C9-1D6DB5B929E7}"/>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3" name="Footer Placeholder 2">
            <a:extLst>
              <a:ext uri="{FF2B5EF4-FFF2-40B4-BE49-F238E27FC236}">
                <a16:creationId xmlns:a16="http://schemas.microsoft.com/office/drawing/2014/main" id="{B20724D8-D0D4-BF3A-DAA4-A43C6D9421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0C4A8C-363A-BCEA-342C-B9940AC5A7ED}"/>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28101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34F3A-54A8-3384-86E0-33BEDDEEB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A87459-9C39-C0E5-9B8D-D9A0388DF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B7F537-CDB1-4EFA-8132-F47E894A5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E49E1-135D-6C3A-F607-9AA2ECB7DADC}"/>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6" name="Footer Placeholder 5">
            <a:extLst>
              <a:ext uri="{FF2B5EF4-FFF2-40B4-BE49-F238E27FC236}">
                <a16:creationId xmlns:a16="http://schemas.microsoft.com/office/drawing/2014/main" id="{7C87C2F8-DF95-07B7-7BB1-428E5C80D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3063F-C363-782E-5079-EB6FCEA3E48E}"/>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289008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B0F1-2A06-A5E1-29EB-FCFA93B75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153950-5886-A6F4-FE6A-611BBF453A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C8C6F4-087F-F17A-E283-28E249DBB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84393D-7199-04A9-26A0-836B306F961A}"/>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6" name="Footer Placeholder 5">
            <a:extLst>
              <a:ext uri="{FF2B5EF4-FFF2-40B4-BE49-F238E27FC236}">
                <a16:creationId xmlns:a16="http://schemas.microsoft.com/office/drawing/2014/main" id="{5043CB71-7E82-F25A-53D4-11B2F6525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98772-0F64-E70A-F987-75587DC41F83}"/>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94060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DAB9B-FDAD-936B-BABE-83B40523F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D0BF96-05C3-EBD6-14B4-F87E106FD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4A940-C2DA-8EA1-4A5E-A708BA94A7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1CA059-D26D-437B-848D-AB8EBAB3B749}" type="datetimeFigureOut">
              <a:rPr lang="en-US" smtClean="0"/>
              <a:t>1/21/2026</a:t>
            </a:fld>
            <a:endParaRPr lang="en-US"/>
          </a:p>
        </p:txBody>
      </p:sp>
      <p:sp>
        <p:nvSpPr>
          <p:cNvPr id="5" name="Footer Placeholder 4">
            <a:extLst>
              <a:ext uri="{FF2B5EF4-FFF2-40B4-BE49-F238E27FC236}">
                <a16:creationId xmlns:a16="http://schemas.microsoft.com/office/drawing/2014/main" id="{1E0D4861-C8B7-5016-34F8-8FE574B96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3D15CE7-D4C1-746B-52CC-7EF8558DB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36ECC2-1901-4C0B-B6B9-B3F1461BD515}" type="slidenum">
              <a:rPr lang="en-US" smtClean="0"/>
              <a:t>‹#›</a:t>
            </a:fld>
            <a:endParaRPr lang="en-US"/>
          </a:p>
        </p:txBody>
      </p:sp>
    </p:spTree>
    <p:extLst>
      <p:ext uri="{BB962C8B-B14F-4D97-AF65-F5344CB8AC3E}">
        <p14:creationId xmlns:p14="http://schemas.microsoft.com/office/powerpoint/2010/main" val="389936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gi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4.gi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4.gi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gi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gi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4.gi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gi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gi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6.gi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14.gi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gi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2.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2.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5.gi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1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9.gi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5.gi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CA6BC7-7FDA-1BCB-0492-887304809676}"/>
              </a:ext>
            </a:extLst>
          </p:cNvPr>
          <p:cNvPicPr>
            <a:picLocks noChangeAspect="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2" name="TextBox 1">
            <a:extLst>
              <a:ext uri="{FF2B5EF4-FFF2-40B4-BE49-F238E27FC236}">
                <a16:creationId xmlns:a16="http://schemas.microsoft.com/office/drawing/2014/main" id="{36E01604-98D5-9CA2-F0F9-ACF09E56E68A}"/>
              </a:ext>
            </a:extLst>
          </p:cNvPr>
          <p:cNvSpPr txBox="1"/>
          <p:nvPr/>
        </p:nvSpPr>
        <p:spPr>
          <a:xfrm>
            <a:off x="1430965" y="1094421"/>
            <a:ext cx="9330069" cy="3093154"/>
          </a:xfrm>
          <a:prstGeom prst="rect">
            <a:avLst/>
          </a:prstGeom>
          <a:noFill/>
        </p:spPr>
        <p:txBody>
          <a:bodyPr wrap="square" rtlCol="0">
            <a:spAutoFit/>
          </a:bodyPr>
          <a:lstStyle/>
          <a:p>
            <a:pPr algn="ctr">
              <a:spcAft>
                <a:spcPts val="600"/>
              </a:spcAft>
            </a:pPr>
            <a:r>
              <a:rPr lang="en-US" sz="3600" b="1" dirty="0"/>
              <a:t>The Leadership of the Asian Olympic Movement and The Asian Games History</a:t>
            </a:r>
          </a:p>
          <a:p>
            <a:pPr algn="ctr">
              <a:spcAft>
                <a:spcPts val="600"/>
              </a:spcAft>
            </a:pPr>
            <a:endParaRPr lang="en-US" sz="3600" b="1" dirty="0"/>
          </a:p>
          <a:p>
            <a:pPr algn="ctr">
              <a:spcAft>
                <a:spcPts val="600"/>
              </a:spcAft>
            </a:pPr>
            <a:endParaRPr lang="en-US" sz="3600" b="1" dirty="0"/>
          </a:p>
          <a:p>
            <a:pPr algn="ctr">
              <a:spcAft>
                <a:spcPts val="600"/>
              </a:spcAft>
            </a:pPr>
            <a:endParaRPr lang="en-US" sz="3600" b="1" dirty="0"/>
          </a:p>
        </p:txBody>
      </p:sp>
      <p:graphicFrame>
        <p:nvGraphicFramePr>
          <p:cNvPr id="5" name="TextBox 2">
            <a:extLst>
              <a:ext uri="{FF2B5EF4-FFF2-40B4-BE49-F238E27FC236}">
                <a16:creationId xmlns:a16="http://schemas.microsoft.com/office/drawing/2014/main" id="{4A2D9FBD-E8A0-F4F4-C095-8CE2ECAC1018}"/>
              </a:ext>
            </a:extLst>
          </p:cNvPr>
          <p:cNvGraphicFramePr/>
          <p:nvPr>
            <p:extLst>
              <p:ext uri="{D42A27DB-BD31-4B8C-83A1-F6EECF244321}">
                <p14:modId xmlns:p14="http://schemas.microsoft.com/office/powerpoint/2010/main" val="1295132885"/>
              </p:ext>
            </p:extLst>
          </p:nvPr>
        </p:nvGraphicFramePr>
        <p:xfrm>
          <a:off x="320040" y="1426464"/>
          <a:ext cx="11585448" cy="50566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A0A9DCB3-01E9-2004-46D8-C569B4B179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spTree>
    <p:extLst>
      <p:ext uri="{BB962C8B-B14F-4D97-AF65-F5344CB8AC3E}">
        <p14:creationId xmlns:p14="http://schemas.microsoft.com/office/powerpoint/2010/main" val="2845415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BDA887B-2AE1-3505-B09E-4A745128973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F5847F8-EF66-BEF0-FF1F-1F6EECF7E80C}"/>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2" name="TextBox 1">
            <a:extLst>
              <a:ext uri="{FF2B5EF4-FFF2-40B4-BE49-F238E27FC236}">
                <a16:creationId xmlns:a16="http://schemas.microsoft.com/office/drawing/2014/main" id="{EA495C32-EBC3-CA15-EA8E-308265C0C603}"/>
              </a:ext>
            </a:extLst>
          </p:cNvPr>
          <p:cNvSpPr txBox="1"/>
          <p:nvPr/>
        </p:nvSpPr>
        <p:spPr>
          <a:xfrm>
            <a:off x="2013708" y="2662957"/>
            <a:ext cx="8357190" cy="523220"/>
          </a:xfrm>
          <a:prstGeom prst="rect">
            <a:avLst/>
          </a:prstGeom>
          <a:noFill/>
        </p:spPr>
        <p:txBody>
          <a:bodyPr wrap="square" rtlCol="0">
            <a:spAutoFit/>
          </a:bodyPr>
          <a:lstStyle/>
          <a:p>
            <a:pPr algn="ctr"/>
            <a:r>
              <a:rPr lang="en-US" sz="2800" b="1" dirty="0"/>
              <a:t>ASIAN GAMES HISTORY </a:t>
            </a:r>
          </a:p>
        </p:txBody>
      </p:sp>
      <p:sp>
        <p:nvSpPr>
          <p:cNvPr id="5" name="TextBox 4">
            <a:extLst>
              <a:ext uri="{FF2B5EF4-FFF2-40B4-BE49-F238E27FC236}">
                <a16:creationId xmlns:a16="http://schemas.microsoft.com/office/drawing/2014/main" id="{41D3D775-348F-8A09-5710-570B08BDD0FD}"/>
              </a:ext>
            </a:extLst>
          </p:cNvPr>
          <p:cNvSpPr txBox="1"/>
          <p:nvPr/>
        </p:nvSpPr>
        <p:spPr>
          <a:xfrm>
            <a:off x="1704034" y="3429000"/>
            <a:ext cx="8819374" cy="1754326"/>
          </a:xfrm>
          <a:prstGeom prst="rect">
            <a:avLst/>
          </a:prstGeom>
          <a:noFill/>
        </p:spPr>
        <p:txBody>
          <a:bodyPr wrap="square" rtlCol="0">
            <a:spAutoFit/>
          </a:bodyPr>
          <a:lstStyle/>
          <a:p>
            <a:pPr algn="ctr"/>
            <a:r>
              <a:rPr lang="en-US" sz="5400" b="1" dirty="0"/>
              <a:t>FIRST WEST ASIAN GAMES</a:t>
            </a:r>
          </a:p>
          <a:p>
            <a:pPr algn="ctr"/>
            <a:r>
              <a:rPr lang="en-US" sz="5400" b="1" dirty="0"/>
              <a:t> (1934-1938)</a:t>
            </a:r>
          </a:p>
        </p:txBody>
      </p:sp>
      <p:pic>
        <p:nvPicPr>
          <p:cNvPr id="7" name="Picture 6">
            <a:extLst>
              <a:ext uri="{FF2B5EF4-FFF2-40B4-BE49-F238E27FC236}">
                <a16:creationId xmlns:a16="http://schemas.microsoft.com/office/drawing/2014/main" id="{FC77AF8F-93D0-38F6-9B74-0C4C2A131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spTree>
    <p:extLst>
      <p:ext uri="{BB962C8B-B14F-4D97-AF65-F5344CB8AC3E}">
        <p14:creationId xmlns:p14="http://schemas.microsoft.com/office/powerpoint/2010/main" val="14181037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9C495E6-1F21-DBDB-B29F-97798CA3333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43ED87C-8B31-D844-D8CD-043FD0F2A7E0}"/>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84D9659F-36B2-18EB-3CDF-6D6134C98C8E}"/>
              </a:ext>
            </a:extLst>
          </p:cNvPr>
          <p:cNvSpPr txBox="1"/>
          <p:nvPr/>
        </p:nvSpPr>
        <p:spPr>
          <a:xfrm>
            <a:off x="3543941" y="2514396"/>
            <a:ext cx="7845237"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 PRESIDENT: SIR AKBAR HYDARI</a:t>
            </a:r>
          </a:p>
          <a:p>
            <a:pPr>
              <a:lnSpc>
                <a:spcPct val="90000"/>
              </a:lnSpc>
              <a:spcAft>
                <a:spcPts val="800"/>
              </a:spcAft>
              <a:tabLst>
                <a:tab pos="1028700" algn="l"/>
              </a:tabLst>
            </a:pPr>
            <a:endParaRPr lang="en-US" sz="2000" b="1" u="sng" dirty="0">
              <a:solidFill>
                <a:schemeClr val="tx1">
                  <a:alpha val="80000"/>
                </a:schemeClr>
              </a:solidFill>
            </a:endParaRPr>
          </a:p>
          <a:p>
            <a:pPr>
              <a:lnSpc>
                <a:spcPct val="90000"/>
              </a:lnSpc>
              <a:spcAft>
                <a:spcPts val="800"/>
              </a:spcAft>
              <a:tabLst>
                <a:tab pos="1028700" algn="l"/>
              </a:tabLst>
            </a:pPr>
            <a:endParaRPr lang="en-US" sz="2000" b="1" u="sng" dirty="0">
              <a:solidFill>
                <a:schemeClr val="tx1">
                  <a:alpha val="80000"/>
                </a:schemeClr>
              </a:solidFill>
            </a:endParaRPr>
          </a:p>
          <a:p>
            <a:pPr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1934 New Delhi (India) First West Asian Games</a:t>
            </a:r>
          </a:p>
        </p:txBody>
      </p:sp>
      <p:pic>
        <p:nvPicPr>
          <p:cNvPr id="11" name="Picture 10">
            <a:extLst>
              <a:ext uri="{FF2B5EF4-FFF2-40B4-BE49-F238E27FC236}">
                <a16:creationId xmlns:a16="http://schemas.microsoft.com/office/drawing/2014/main" id="{54DBB858-9CEB-F3D9-8859-43203229A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49EC62AF-E047-9393-6821-F54D9F28162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pic>
        <p:nvPicPr>
          <p:cNvPr id="5" name="Picture 4">
            <a:extLst>
              <a:ext uri="{FF2B5EF4-FFF2-40B4-BE49-F238E27FC236}">
                <a16:creationId xmlns:a16="http://schemas.microsoft.com/office/drawing/2014/main" id="{5797C22F-C43A-2842-93F1-C93C8F78AD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632" y="2492964"/>
            <a:ext cx="3040213" cy="38555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339525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4295A7D-DC31-375A-A81A-A72DB30D210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8CE159F-3D95-7E9E-2101-BEB0B5F03237}"/>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DF7611B9-6144-44EF-C220-19620E5CC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sp>
        <p:nvSpPr>
          <p:cNvPr id="3" name="TextBox 2">
            <a:extLst>
              <a:ext uri="{FF2B5EF4-FFF2-40B4-BE49-F238E27FC236}">
                <a16:creationId xmlns:a16="http://schemas.microsoft.com/office/drawing/2014/main" id="{96A62B32-FF0D-6CF2-BD1F-8F1A3ABBEA6B}"/>
              </a:ext>
            </a:extLst>
          </p:cNvPr>
          <p:cNvSpPr txBox="1"/>
          <p:nvPr/>
        </p:nvSpPr>
        <p:spPr>
          <a:xfrm>
            <a:off x="388142" y="4685807"/>
            <a:ext cx="11415713" cy="870431"/>
          </a:xfrm>
          <a:prstGeom prst="rect">
            <a:avLst/>
          </a:prstGeom>
          <a:noFill/>
        </p:spPr>
        <p:txBody>
          <a:bodyPr wrap="square">
            <a:spAutoFit/>
          </a:bodyPr>
          <a:lstStyle/>
          <a:p>
            <a:pPr algn="ctr">
              <a:lnSpc>
                <a:spcPct val="90000"/>
              </a:lnSpc>
              <a:spcAft>
                <a:spcPts val="600"/>
              </a:spcAft>
            </a:pPr>
            <a:r>
              <a:rPr lang="en-US" sz="2800" dirty="0">
                <a:solidFill>
                  <a:schemeClr val="tx1">
                    <a:alpha val="80000"/>
                  </a:schemeClr>
                </a:solidFill>
              </a:rPr>
              <a:t>The Asian Games Federation (AGF) united East &amp; West Asia under one Organization in 1949 to organize the Asian Games every 4 years.</a:t>
            </a:r>
          </a:p>
        </p:txBody>
      </p:sp>
      <p:pic>
        <p:nvPicPr>
          <p:cNvPr id="8" name="Picture 7">
            <a:extLst>
              <a:ext uri="{FF2B5EF4-FFF2-40B4-BE49-F238E27FC236}">
                <a16:creationId xmlns:a16="http://schemas.microsoft.com/office/drawing/2014/main" id="{9D0B9288-FED6-0532-1730-747A69630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5411" y="320129"/>
            <a:ext cx="3281178" cy="3934349"/>
          </a:xfrm>
          <a:prstGeom prst="rect">
            <a:avLst/>
          </a:prstGeom>
        </p:spPr>
      </p:pic>
      <p:pic>
        <p:nvPicPr>
          <p:cNvPr id="10" name="Picture 9">
            <a:extLst>
              <a:ext uri="{FF2B5EF4-FFF2-40B4-BE49-F238E27FC236}">
                <a16:creationId xmlns:a16="http://schemas.microsoft.com/office/drawing/2014/main" id="{EF6D74AC-EEB9-81F3-06D1-7958EDBD7D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7797" y="1781755"/>
            <a:ext cx="1776405" cy="1738685"/>
          </a:xfrm>
          <a:prstGeom prst="rect">
            <a:avLst/>
          </a:prstGeom>
        </p:spPr>
      </p:pic>
    </p:spTree>
    <p:extLst>
      <p:ext uri="{BB962C8B-B14F-4D97-AF65-F5344CB8AC3E}">
        <p14:creationId xmlns:p14="http://schemas.microsoft.com/office/powerpoint/2010/main" val="14332042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par>
                                <p:cTn id="7" presetID="8" presetClass="emph" presetSubtype="0" fill="hold" nodeType="withEffect">
                                  <p:stCondLst>
                                    <p:cond delay="0"/>
                                  </p:stCondLst>
                                  <p:childTnLst>
                                    <p:animRot by="21600000">
                                      <p:cBhvr>
                                        <p:cTn id="8" dur="59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B02BE8B-EB73-2977-8F0F-B13E7C9E497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A78F2BB-95F9-6F02-A379-6A7D4D8D91F0}"/>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76C36F55-CBB7-5723-57D1-FA72F41EB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sp>
        <p:nvSpPr>
          <p:cNvPr id="3" name="TextBox 2">
            <a:extLst>
              <a:ext uri="{FF2B5EF4-FFF2-40B4-BE49-F238E27FC236}">
                <a16:creationId xmlns:a16="http://schemas.microsoft.com/office/drawing/2014/main" id="{24F2D9E1-1C5F-5928-3DD5-3C450E4D4DEA}"/>
              </a:ext>
            </a:extLst>
          </p:cNvPr>
          <p:cNvSpPr txBox="1"/>
          <p:nvPr/>
        </p:nvSpPr>
        <p:spPr>
          <a:xfrm>
            <a:off x="1898797" y="3699502"/>
            <a:ext cx="8394405" cy="707886"/>
          </a:xfrm>
          <a:prstGeom prst="rect">
            <a:avLst/>
          </a:prstGeom>
          <a:noFill/>
        </p:spPr>
        <p:txBody>
          <a:bodyPr wrap="square" rtlCol="0">
            <a:spAutoFit/>
          </a:bodyPr>
          <a:lstStyle/>
          <a:p>
            <a:pPr algn="ctr"/>
            <a:r>
              <a:rPr lang="en-US" sz="4000" dirty="0"/>
              <a:t>ASIAN GAMES</a:t>
            </a:r>
          </a:p>
        </p:txBody>
      </p:sp>
      <p:sp>
        <p:nvSpPr>
          <p:cNvPr id="7" name="TextBox 6">
            <a:extLst>
              <a:ext uri="{FF2B5EF4-FFF2-40B4-BE49-F238E27FC236}">
                <a16:creationId xmlns:a16="http://schemas.microsoft.com/office/drawing/2014/main" id="{97DEAB25-E912-1B1A-AA21-4391CCC69FCB}"/>
              </a:ext>
            </a:extLst>
          </p:cNvPr>
          <p:cNvSpPr txBox="1"/>
          <p:nvPr/>
        </p:nvSpPr>
        <p:spPr>
          <a:xfrm>
            <a:off x="1505543" y="2336398"/>
            <a:ext cx="9180914" cy="1107996"/>
          </a:xfrm>
          <a:prstGeom prst="rect">
            <a:avLst/>
          </a:prstGeom>
          <a:noFill/>
        </p:spPr>
        <p:txBody>
          <a:bodyPr wrap="square" rtlCol="0">
            <a:spAutoFit/>
          </a:bodyPr>
          <a:lstStyle/>
          <a:p>
            <a:pPr algn="ctr"/>
            <a:r>
              <a:rPr lang="en-US" sz="6600" b="1" dirty="0"/>
              <a:t>ASIAN GAMES HISTORY </a:t>
            </a:r>
          </a:p>
        </p:txBody>
      </p:sp>
    </p:spTree>
    <p:extLst>
      <p:ext uri="{BB962C8B-B14F-4D97-AF65-F5344CB8AC3E}">
        <p14:creationId xmlns:p14="http://schemas.microsoft.com/office/powerpoint/2010/main" val="33141286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DEA1C53-D12F-C81E-D303-8C70528AE0D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7822A61-9499-78F3-4AB6-8EA7C563E928}"/>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1029D696-266A-262F-11B5-710F778BDA66}"/>
              </a:ext>
            </a:extLst>
          </p:cNvPr>
          <p:cNvSpPr txBox="1"/>
          <p:nvPr/>
        </p:nvSpPr>
        <p:spPr>
          <a:xfrm>
            <a:off x="3593947" y="2657986"/>
            <a:ext cx="7845237" cy="1736135"/>
          </a:xfrm>
          <a:prstGeom prst="rect">
            <a:avLst/>
          </a:prstGeom>
        </p:spPr>
        <p:txBody>
          <a:bodyPr vert="horz" lIns="91440" tIns="45720" rIns="91440" bIns="45720" rtlCol="0" anchor="t">
            <a:normAutofit fontScale="25000" lnSpcReduction="20000"/>
          </a:bodyPr>
          <a:lstStyle/>
          <a:p>
            <a:pPr>
              <a:lnSpc>
                <a:spcPct val="90000"/>
              </a:lnSpc>
              <a:spcAft>
                <a:spcPts val="800"/>
              </a:spcAft>
              <a:tabLst>
                <a:tab pos="1028700" algn="l"/>
              </a:tabLst>
            </a:pPr>
            <a:r>
              <a:rPr lang="en-US" sz="8000" b="1" dirty="0">
                <a:solidFill>
                  <a:schemeClr val="tx1">
                    <a:alpha val="80000"/>
                  </a:schemeClr>
                </a:solidFill>
              </a:rPr>
              <a:t> PRESIDENT: GURUDUTT SONDHI</a:t>
            </a:r>
          </a:p>
          <a:p>
            <a:pPr>
              <a:lnSpc>
                <a:spcPct val="110000"/>
              </a:lnSpc>
              <a:spcAft>
                <a:spcPts val="800"/>
              </a:spcAft>
              <a:tabLst>
                <a:tab pos="1028700" algn="l"/>
              </a:tabLst>
            </a:pPr>
            <a:r>
              <a:rPr lang="en-US" sz="8000" b="1" dirty="0">
                <a:solidFill>
                  <a:schemeClr val="tx1">
                    <a:alpha val="80000"/>
                  </a:schemeClr>
                </a:solidFill>
              </a:rPr>
              <a:t>1948 to 1960 </a:t>
            </a:r>
          </a:p>
          <a:p>
            <a:pPr marL="342900" indent="-342900">
              <a:lnSpc>
                <a:spcPct val="110000"/>
              </a:lnSpc>
              <a:spcAft>
                <a:spcPts val="800"/>
              </a:spcAft>
              <a:buFont typeface="Arial" panose="020B0604020202020204" pitchFamily="34" charset="0"/>
              <a:buChar char="•"/>
              <a:tabLst>
                <a:tab pos="1028700" algn="l"/>
              </a:tabLst>
            </a:pPr>
            <a:endParaRPr lang="en-US" sz="5000" b="1" dirty="0">
              <a:solidFill>
                <a:schemeClr val="tx1">
                  <a:alpha val="80000"/>
                </a:schemeClr>
              </a:solidFill>
            </a:endParaRP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1951- 1st Asian Games, New Delhi (India)</a:t>
            </a: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1954- 2nd Asian Games, Manila (Philippines)</a:t>
            </a: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1958- 3rd Asian Games, Tokyo (Japan)</a:t>
            </a:r>
          </a:p>
          <a:p>
            <a:pPr marL="342900" indent="-342900">
              <a:lnSpc>
                <a:spcPct val="90000"/>
              </a:lnSpc>
              <a:spcAft>
                <a:spcPts val="800"/>
              </a:spcAft>
              <a:buFont typeface="Arial" panose="020B0604020202020204" pitchFamily="34" charset="0"/>
              <a:buChar char="•"/>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B3B3B3F4-2785-BE32-3A83-85D01134B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82F1F3E5-8F62-2ACE-9A93-D922E95E048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pic>
        <p:nvPicPr>
          <p:cNvPr id="3" name="Picture 2">
            <a:extLst>
              <a:ext uri="{FF2B5EF4-FFF2-40B4-BE49-F238E27FC236}">
                <a16:creationId xmlns:a16="http://schemas.microsoft.com/office/drawing/2014/main" id="{12A294DB-BA90-ADE6-2633-91DB625EA623}"/>
              </a:ext>
            </a:extLst>
          </p:cNvPr>
          <p:cNvPicPr>
            <a:picLocks noChangeAspect="1"/>
          </p:cNvPicPr>
          <p:nvPr/>
        </p:nvPicPr>
        <p:blipFill>
          <a:blip r:embed="rId6">
            <a:extLst>
              <a:ext uri="{28A0092B-C50C-407E-A947-70E740481C1C}">
                <a14:useLocalDpi xmlns:a14="http://schemas.microsoft.com/office/drawing/2010/main" val="0"/>
              </a:ext>
            </a:extLst>
          </a:blip>
          <a:srcRect r="7558" b="-3"/>
          <a:stretch>
            <a:fillRect/>
          </a:stretch>
        </p:blipFill>
        <p:spPr>
          <a:xfrm>
            <a:off x="213274" y="2489288"/>
            <a:ext cx="3219619" cy="38592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49AAED17-9901-A6C5-782F-C4E59B649738}"/>
              </a:ext>
            </a:extLst>
          </p:cNvPr>
          <p:cNvSpPr txBox="1"/>
          <p:nvPr/>
        </p:nvSpPr>
        <p:spPr>
          <a:xfrm>
            <a:off x="3593947" y="2164327"/>
            <a:ext cx="4020146"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ASIAN GAMES FEDERATION</a:t>
            </a:r>
          </a:p>
        </p:txBody>
      </p:sp>
    </p:spTree>
    <p:extLst>
      <p:ext uri="{BB962C8B-B14F-4D97-AF65-F5344CB8AC3E}">
        <p14:creationId xmlns:p14="http://schemas.microsoft.com/office/powerpoint/2010/main" val="7800466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931CB93-B070-B086-9829-64B13E1EE4C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25AA2EC-DF25-C6B2-D53F-10CA0FB3F03E}"/>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228C6294-28AC-FC96-B26B-36E470B79B87}"/>
              </a:ext>
            </a:extLst>
          </p:cNvPr>
          <p:cNvSpPr txBox="1"/>
          <p:nvPr/>
        </p:nvSpPr>
        <p:spPr>
          <a:xfrm>
            <a:off x="3593947" y="2657986"/>
            <a:ext cx="7845237" cy="1736135"/>
          </a:xfrm>
          <a:prstGeom prst="rect">
            <a:avLst/>
          </a:prstGeom>
        </p:spPr>
        <p:txBody>
          <a:bodyPr vert="horz" lIns="91440" tIns="45720" rIns="91440" bIns="45720" rtlCol="0" anchor="t">
            <a:normAutofit fontScale="25000" lnSpcReduction="20000"/>
          </a:bodyPr>
          <a:lstStyle/>
          <a:p>
            <a:pPr>
              <a:lnSpc>
                <a:spcPct val="90000"/>
              </a:lnSpc>
              <a:spcAft>
                <a:spcPts val="800"/>
              </a:spcAft>
              <a:tabLst>
                <a:tab pos="1028700" algn="l"/>
              </a:tabLst>
            </a:pPr>
            <a:r>
              <a:rPr lang="en-US" sz="8000" b="1" dirty="0">
                <a:solidFill>
                  <a:schemeClr val="tx1">
                    <a:alpha val="80000"/>
                  </a:schemeClr>
                </a:solidFill>
              </a:rPr>
              <a:t> PRESIDENT: HRH MAHARAJA YADVENDRA SINGH</a:t>
            </a:r>
          </a:p>
          <a:p>
            <a:pPr>
              <a:lnSpc>
                <a:spcPct val="110000"/>
              </a:lnSpc>
              <a:spcAft>
                <a:spcPts val="800"/>
              </a:spcAft>
              <a:tabLst>
                <a:tab pos="1028700" algn="l"/>
              </a:tabLst>
            </a:pPr>
            <a:r>
              <a:rPr lang="en-US" sz="8000" b="1" dirty="0">
                <a:solidFill>
                  <a:schemeClr val="tx1">
                    <a:alpha val="80000"/>
                  </a:schemeClr>
                </a:solidFill>
              </a:rPr>
              <a:t>1960 - 1970 </a:t>
            </a:r>
          </a:p>
          <a:p>
            <a:pPr>
              <a:lnSpc>
                <a:spcPct val="110000"/>
              </a:lnSpc>
              <a:spcAft>
                <a:spcPts val="800"/>
              </a:spcAft>
              <a:tabLst>
                <a:tab pos="1028700" algn="l"/>
              </a:tabLst>
            </a:pPr>
            <a:endParaRPr lang="en-US" sz="5000" b="1" dirty="0">
              <a:solidFill>
                <a:schemeClr val="tx1">
                  <a:alpha val="80000"/>
                </a:schemeClr>
              </a:solidFill>
            </a:endParaRP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1962- 4th Asian Games, Jakarta (Indonesia).</a:t>
            </a: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1966- 5th Asian Games, Bangkok (Thailand)</a:t>
            </a: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1970- 6th Asian Games, Bangkok (Thailand)</a:t>
            </a:r>
          </a:p>
          <a:p>
            <a:pPr marL="342900" indent="-342900">
              <a:lnSpc>
                <a:spcPct val="90000"/>
              </a:lnSpc>
              <a:spcAft>
                <a:spcPts val="800"/>
              </a:spcAft>
              <a:buFont typeface="Arial" panose="020B0604020202020204" pitchFamily="34" charset="0"/>
              <a:buChar char="•"/>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4B0033FF-A272-E961-E51E-0CDAA75B4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E6E4C39F-8274-CEEC-6F0A-FF9E7AAAAC1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1A509413-77E5-6709-3BFC-31AAE57A8664}"/>
              </a:ext>
            </a:extLst>
          </p:cNvPr>
          <p:cNvSpPr txBox="1"/>
          <p:nvPr/>
        </p:nvSpPr>
        <p:spPr>
          <a:xfrm>
            <a:off x="3593947" y="2164327"/>
            <a:ext cx="4020146"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ASIAN GAMES FEDERATION</a:t>
            </a:r>
          </a:p>
        </p:txBody>
      </p:sp>
      <p:pic>
        <p:nvPicPr>
          <p:cNvPr id="3" name="Picture 2">
            <a:extLst>
              <a:ext uri="{FF2B5EF4-FFF2-40B4-BE49-F238E27FC236}">
                <a16:creationId xmlns:a16="http://schemas.microsoft.com/office/drawing/2014/main" id="{5115D8D8-B08F-7506-EBB9-46F1B5E32F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946" y="2563683"/>
            <a:ext cx="2886075" cy="39086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593850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EFC7F13-50C0-B96A-17EF-63CE309A297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B6236C9-EC35-D0EA-C759-C9BA6A0146DE}"/>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406757ED-3E78-B21B-BBBB-772DBEABF3F5}"/>
              </a:ext>
            </a:extLst>
          </p:cNvPr>
          <p:cNvSpPr txBox="1"/>
          <p:nvPr/>
        </p:nvSpPr>
        <p:spPr>
          <a:xfrm>
            <a:off x="3593947" y="2657986"/>
            <a:ext cx="7845237" cy="1736135"/>
          </a:xfrm>
          <a:prstGeom prst="rect">
            <a:avLst/>
          </a:prstGeom>
        </p:spPr>
        <p:txBody>
          <a:bodyPr vert="horz" lIns="91440" tIns="45720" rIns="91440" bIns="45720" rtlCol="0" anchor="t">
            <a:normAutofit fontScale="40000" lnSpcReduction="20000"/>
          </a:bodyPr>
          <a:lstStyle/>
          <a:p>
            <a:pPr>
              <a:lnSpc>
                <a:spcPct val="90000"/>
              </a:lnSpc>
              <a:spcAft>
                <a:spcPts val="800"/>
              </a:spcAft>
              <a:tabLst>
                <a:tab pos="1028700" algn="l"/>
              </a:tabLst>
            </a:pPr>
            <a:r>
              <a:rPr lang="en-US" sz="5000" b="1" dirty="0">
                <a:solidFill>
                  <a:schemeClr val="tx1">
                    <a:alpha val="80000"/>
                  </a:schemeClr>
                </a:solidFill>
              </a:rPr>
              <a:t> PRESIDENT: HRH PRINCE GHOLAMREZA PEHALVI</a:t>
            </a:r>
          </a:p>
          <a:p>
            <a:pPr>
              <a:lnSpc>
                <a:spcPct val="110000"/>
              </a:lnSpc>
              <a:spcAft>
                <a:spcPts val="800"/>
              </a:spcAft>
              <a:tabLst>
                <a:tab pos="1028700" algn="l"/>
              </a:tabLst>
            </a:pPr>
            <a:r>
              <a:rPr lang="en-US" sz="5000" b="1" dirty="0">
                <a:solidFill>
                  <a:schemeClr val="tx1">
                    <a:alpha val="80000"/>
                  </a:schemeClr>
                </a:solidFill>
              </a:rPr>
              <a:t>1970 - 1974</a:t>
            </a:r>
          </a:p>
          <a:p>
            <a:pPr>
              <a:lnSpc>
                <a:spcPct val="110000"/>
              </a:lnSpc>
              <a:spcAft>
                <a:spcPts val="800"/>
              </a:spcAft>
              <a:tabLst>
                <a:tab pos="1028700" algn="l"/>
              </a:tabLst>
            </a:pPr>
            <a:endParaRPr lang="en-US" sz="5000" b="1" dirty="0">
              <a:solidFill>
                <a:schemeClr val="tx1">
                  <a:alpha val="80000"/>
                </a:schemeClr>
              </a:solidFill>
            </a:endParaRPr>
          </a:p>
          <a:p>
            <a:pPr indent="-228600">
              <a:lnSpc>
                <a:spcPct val="110000"/>
              </a:lnSpc>
              <a:spcAft>
                <a:spcPts val="800"/>
              </a:spcAft>
              <a:buFont typeface="Arial" panose="020B0604020202020204" pitchFamily="34" charset="0"/>
              <a:buChar char="•"/>
              <a:tabLst>
                <a:tab pos="1028700" algn="l"/>
              </a:tabLst>
            </a:pPr>
            <a:r>
              <a:rPr lang="en-US" sz="5800" dirty="0">
                <a:solidFill>
                  <a:schemeClr val="tx1">
                    <a:alpha val="80000"/>
                  </a:schemeClr>
                </a:solidFill>
              </a:rPr>
              <a:t>1974- 7th Asian Games, Tehran (Iran)</a:t>
            </a:r>
          </a:p>
          <a:p>
            <a:pPr marL="342900" indent="-342900">
              <a:lnSpc>
                <a:spcPct val="90000"/>
              </a:lnSpc>
              <a:spcAft>
                <a:spcPts val="800"/>
              </a:spcAft>
              <a:buFont typeface="Arial" panose="020B0604020202020204" pitchFamily="34" charset="0"/>
              <a:buChar char="•"/>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7745D52A-D50F-A9AA-004B-3E9530AC5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A8FA41E8-389A-A2C3-6A13-0867170AA9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9EB15BBD-94E2-176F-E5EE-B034F1C867D3}"/>
              </a:ext>
            </a:extLst>
          </p:cNvPr>
          <p:cNvSpPr txBox="1"/>
          <p:nvPr/>
        </p:nvSpPr>
        <p:spPr>
          <a:xfrm>
            <a:off x="3593947" y="2164327"/>
            <a:ext cx="4020146"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ASIAN GAMES FEDERATION</a:t>
            </a:r>
          </a:p>
        </p:txBody>
      </p:sp>
      <p:pic>
        <p:nvPicPr>
          <p:cNvPr id="3" name="Picture 2">
            <a:extLst>
              <a:ext uri="{FF2B5EF4-FFF2-40B4-BE49-F238E27FC236}">
                <a16:creationId xmlns:a16="http://schemas.microsoft.com/office/drawing/2014/main" id="{E57E257F-0E47-C595-8748-19FE9FF6ECD3}"/>
              </a:ext>
            </a:extLst>
          </p:cNvPr>
          <p:cNvPicPr>
            <a:picLocks noChangeAspect="1"/>
          </p:cNvPicPr>
          <p:nvPr/>
        </p:nvPicPr>
        <p:blipFill>
          <a:blip r:embed="rId6">
            <a:extLst>
              <a:ext uri="{28A0092B-C50C-407E-A947-70E740481C1C}">
                <a14:useLocalDpi xmlns:a14="http://schemas.microsoft.com/office/drawing/2010/main" val="0"/>
              </a:ext>
            </a:extLst>
          </a:blip>
          <a:srcRect r="-1" b="12197"/>
          <a:stretch>
            <a:fillRect/>
          </a:stretch>
        </p:blipFill>
        <p:spPr>
          <a:xfrm>
            <a:off x="215133" y="2514397"/>
            <a:ext cx="3303483" cy="3959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965388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C6C3811-D97E-F10E-E48F-F6E8FD75434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9A03AA2-9959-5674-E00E-364DEF779538}"/>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6B82F4F2-B176-EC8E-526E-3EF38601E732}"/>
              </a:ext>
            </a:extLst>
          </p:cNvPr>
          <p:cNvSpPr txBox="1"/>
          <p:nvPr/>
        </p:nvSpPr>
        <p:spPr>
          <a:xfrm>
            <a:off x="3593947" y="2657986"/>
            <a:ext cx="7845237" cy="1042477"/>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 PRESIDENT: AIR CHIEF MARSHAL DAWEE CHULLASAPYA </a:t>
            </a:r>
          </a:p>
          <a:p>
            <a:pPr>
              <a:lnSpc>
                <a:spcPct val="110000"/>
              </a:lnSpc>
              <a:spcAft>
                <a:spcPts val="800"/>
              </a:spcAft>
              <a:tabLst>
                <a:tab pos="1028700" algn="l"/>
              </a:tabLst>
            </a:pPr>
            <a:r>
              <a:rPr lang="en-US" sz="2000" b="1" dirty="0">
                <a:solidFill>
                  <a:schemeClr val="tx1">
                    <a:alpha val="80000"/>
                  </a:schemeClr>
                </a:solidFill>
              </a:rPr>
              <a:t>1974 - 1978 </a:t>
            </a:r>
          </a:p>
          <a:p>
            <a:pPr marL="342900" indent="-342900">
              <a:lnSpc>
                <a:spcPct val="90000"/>
              </a:lnSpc>
              <a:spcAft>
                <a:spcPts val="800"/>
              </a:spcAft>
              <a:buFont typeface="Arial" panose="020B0604020202020204" pitchFamily="34" charset="0"/>
              <a:buChar char="•"/>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A4F57078-B3BB-680F-2D29-61C844807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DD84B044-7E0E-966E-EF8D-8F46E83C9BF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480383E4-65E9-6803-C4FA-DB2285B38DAF}"/>
              </a:ext>
            </a:extLst>
          </p:cNvPr>
          <p:cNvSpPr txBox="1"/>
          <p:nvPr/>
        </p:nvSpPr>
        <p:spPr>
          <a:xfrm>
            <a:off x="3593947" y="2164327"/>
            <a:ext cx="4020146"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ASIAN GAMES FEDERATION</a:t>
            </a:r>
          </a:p>
        </p:txBody>
      </p:sp>
      <p:pic>
        <p:nvPicPr>
          <p:cNvPr id="3" name="Picture 2">
            <a:extLst>
              <a:ext uri="{FF2B5EF4-FFF2-40B4-BE49-F238E27FC236}">
                <a16:creationId xmlns:a16="http://schemas.microsoft.com/office/drawing/2014/main" id="{DC212E2E-66CF-C3E1-5301-D9311C602BC5}"/>
              </a:ext>
            </a:extLst>
          </p:cNvPr>
          <p:cNvPicPr>
            <a:picLocks noChangeAspect="1"/>
          </p:cNvPicPr>
          <p:nvPr/>
        </p:nvPicPr>
        <p:blipFill>
          <a:blip r:embed="rId6">
            <a:extLst>
              <a:ext uri="{28A0092B-C50C-407E-A947-70E740481C1C}">
                <a14:useLocalDpi xmlns:a14="http://schemas.microsoft.com/office/drawing/2010/main" val="0"/>
              </a:ext>
            </a:extLst>
          </a:blip>
          <a:srcRect r="2" b="10402"/>
          <a:stretch>
            <a:fillRect/>
          </a:stretch>
        </p:blipFill>
        <p:spPr>
          <a:xfrm>
            <a:off x="215133" y="2510719"/>
            <a:ext cx="3303483" cy="3959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DED0FE01-6BD8-03E6-7033-403D7B4F4430}"/>
              </a:ext>
            </a:extLst>
          </p:cNvPr>
          <p:cNvSpPr txBox="1"/>
          <p:nvPr/>
        </p:nvSpPr>
        <p:spPr>
          <a:xfrm>
            <a:off x="3658241" y="3625310"/>
            <a:ext cx="6175772" cy="357214"/>
          </a:xfrm>
          <a:prstGeom prst="rect">
            <a:avLst/>
          </a:prstGeom>
          <a:noFill/>
        </p:spPr>
        <p:txBody>
          <a:bodyPr wrap="square">
            <a:spAutoFit/>
          </a:bodyPr>
          <a:lstStyle/>
          <a:p>
            <a:pPr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1978- 8th Asian Games, Bangkok (Thailand)</a:t>
            </a:r>
          </a:p>
        </p:txBody>
      </p:sp>
    </p:spTree>
    <p:extLst>
      <p:ext uri="{BB962C8B-B14F-4D97-AF65-F5344CB8AC3E}">
        <p14:creationId xmlns:p14="http://schemas.microsoft.com/office/powerpoint/2010/main" val="37665088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259DDC2-B278-9BAB-A5DE-AEA8D40401F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69BAA31-41E3-EE8D-E7D8-3728A6FBCA4B}"/>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FC9D1257-B131-E3CF-69D9-F8796AF61D14}"/>
              </a:ext>
            </a:extLst>
          </p:cNvPr>
          <p:cNvSpPr txBox="1"/>
          <p:nvPr/>
        </p:nvSpPr>
        <p:spPr>
          <a:xfrm>
            <a:off x="3593947" y="2657986"/>
            <a:ext cx="7845237" cy="1736135"/>
          </a:xfrm>
          <a:prstGeom prst="rect">
            <a:avLst/>
          </a:prstGeom>
        </p:spPr>
        <p:txBody>
          <a:bodyPr vert="horz" lIns="91440" tIns="45720" rIns="91440" bIns="45720" rtlCol="0" anchor="t">
            <a:normAutofit fontScale="40000" lnSpcReduction="20000"/>
          </a:bodyPr>
          <a:lstStyle/>
          <a:p>
            <a:pPr>
              <a:lnSpc>
                <a:spcPct val="90000"/>
              </a:lnSpc>
              <a:spcAft>
                <a:spcPts val="800"/>
              </a:spcAft>
              <a:tabLst>
                <a:tab pos="1028700" algn="l"/>
              </a:tabLst>
            </a:pPr>
            <a:r>
              <a:rPr lang="en-US" sz="5000" b="1" dirty="0">
                <a:solidFill>
                  <a:schemeClr val="tx1">
                    <a:alpha val="80000"/>
                  </a:schemeClr>
                </a:solidFill>
              </a:rPr>
              <a:t> PRESIDENT: RAJA BHALENDRA SINGH </a:t>
            </a:r>
          </a:p>
          <a:p>
            <a:pPr>
              <a:lnSpc>
                <a:spcPct val="110000"/>
              </a:lnSpc>
              <a:spcAft>
                <a:spcPts val="800"/>
              </a:spcAft>
              <a:tabLst>
                <a:tab pos="1028700" algn="l"/>
              </a:tabLst>
            </a:pPr>
            <a:r>
              <a:rPr lang="en-US" sz="5000" b="1" dirty="0">
                <a:solidFill>
                  <a:schemeClr val="tx1">
                    <a:alpha val="80000"/>
                  </a:schemeClr>
                </a:solidFill>
              </a:rPr>
              <a:t>1978 - 1982 </a:t>
            </a:r>
          </a:p>
          <a:p>
            <a:pPr>
              <a:lnSpc>
                <a:spcPct val="110000"/>
              </a:lnSpc>
              <a:spcAft>
                <a:spcPts val="800"/>
              </a:spcAft>
              <a:tabLst>
                <a:tab pos="1028700" algn="l"/>
              </a:tabLst>
            </a:pPr>
            <a:endParaRPr lang="en-US" sz="5000" b="1" dirty="0">
              <a:solidFill>
                <a:schemeClr val="tx1">
                  <a:alpha val="80000"/>
                </a:schemeClr>
              </a:solidFill>
            </a:endParaRPr>
          </a:p>
          <a:p>
            <a:pPr indent="-228600">
              <a:lnSpc>
                <a:spcPct val="110000"/>
              </a:lnSpc>
              <a:spcAft>
                <a:spcPts val="800"/>
              </a:spcAft>
              <a:buFont typeface="Arial" panose="020B0604020202020204" pitchFamily="34" charset="0"/>
              <a:buChar char="•"/>
              <a:tabLst>
                <a:tab pos="1028700" algn="l"/>
              </a:tabLst>
            </a:pPr>
            <a:r>
              <a:rPr lang="en-US" sz="5000" dirty="0">
                <a:solidFill>
                  <a:schemeClr val="tx1">
                    <a:alpha val="80000"/>
                  </a:schemeClr>
                </a:solidFill>
              </a:rPr>
              <a:t>1982- 9th Asian Games, New Delhi (India)</a:t>
            </a:r>
          </a:p>
          <a:p>
            <a:pPr>
              <a:lnSpc>
                <a:spcPct val="90000"/>
              </a:lnSpc>
              <a:spcAft>
                <a:spcPts val="800"/>
              </a:spcAft>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893A03F6-26DE-D16B-BCE7-E9A697A69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CEB2AED5-DE6D-BF22-0618-561D1B458C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E8DBBAB5-679B-677A-B287-3C292AEAE509}"/>
              </a:ext>
            </a:extLst>
          </p:cNvPr>
          <p:cNvSpPr txBox="1"/>
          <p:nvPr/>
        </p:nvSpPr>
        <p:spPr>
          <a:xfrm>
            <a:off x="3643954" y="2164327"/>
            <a:ext cx="4020146"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ASIAN GAMES FEDERATION</a:t>
            </a:r>
          </a:p>
        </p:txBody>
      </p:sp>
      <p:pic>
        <p:nvPicPr>
          <p:cNvPr id="5" name="Picture 4">
            <a:extLst>
              <a:ext uri="{FF2B5EF4-FFF2-40B4-BE49-F238E27FC236}">
                <a16:creationId xmlns:a16="http://schemas.microsoft.com/office/drawing/2014/main" id="{88E95A9C-5187-4351-7A61-76F984106DAD}"/>
              </a:ext>
            </a:extLst>
          </p:cNvPr>
          <p:cNvPicPr>
            <a:picLocks noChangeAspect="1"/>
          </p:cNvPicPr>
          <p:nvPr/>
        </p:nvPicPr>
        <p:blipFill>
          <a:blip r:embed="rId6">
            <a:extLst>
              <a:ext uri="{28A0092B-C50C-407E-A947-70E740481C1C}">
                <a14:useLocalDpi xmlns:a14="http://schemas.microsoft.com/office/drawing/2010/main" val="0"/>
              </a:ext>
            </a:extLst>
          </a:blip>
          <a:srcRect l="16488" t="9167" r="25140" b="16250"/>
          <a:stretch>
            <a:fillRect/>
          </a:stretch>
        </p:blipFill>
        <p:spPr>
          <a:xfrm>
            <a:off x="278617" y="2514397"/>
            <a:ext cx="3179609" cy="40454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181204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C1F1EBA-BDD6-222A-C1DA-16E3835F7A1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7D3225D-01F8-6286-D2B9-EF7D62AF5B2C}"/>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F885F756-E4C8-EE2C-4053-DFF7B838A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sp>
        <p:nvSpPr>
          <p:cNvPr id="5" name="TextBox 4">
            <a:extLst>
              <a:ext uri="{FF2B5EF4-FFF2-40B4-BE49-F238E27FC236}">
                <a16:creationId xmlns:a16="http://schemas.microsoft.com/office/drawing/2014/main" id="{D89BC7B1-BECC-E2C9-3DF5-A98C886291A0}"/>
              </a:ext>
            </a:extLst>
          </p:cNvPr>
          <p:cNvSpPr txBox="1"/>
          <p:nvPr/>
        </p:nvSpPr>
        <p:spPr>
          <a:xfrm>
            <a:off x="671513" y="4576247"/>
            <a:ext cx="11179969" cy="870431"/>
          </a:xfrm>
          <a:prstGeom prst="rect">
            <a:avLst/>
          </a:prstGeom>
          <a:noFill/>
        </p:spPr>
        <p:txBody>
          <a:bodyPr wrap="square">
            <a:spAutoFit/>
          </a:bodyPr>
          <a:lstStyle/>
          <a:p>
            <a:pPr marR="0" algn="ctr">
              <a:lnSpc>
                <a:spcPct val="90000"/>
              </a:lnSpc>
              <a:spcAft>
                <a:spcPts val="800"/>
              </a:spcAft>
            </a:pPr>
            <a:r>
              <a:rPr lang="en-US" sz="2800" dirty="0">
                <a:solidFill>
                  <a:schemeClr val="tx1">
                    <a:alpha val="80000"/>
                  </a:schemeClr>
                </a:solidFill>
              </a:rPr>
              <a:t>In 1981 - The Sports leaders in Asia decided to change the name from Asian Games Federation (AGF) to Olympic Council of Asia (OCA)</a:t>
            </a:r>
          </a:p>
        </p:txBody>
      </p:sp>
      <p:pic>
        <p:nvPicPr>
          <p:cNvPr id="9" name="Picture 8">
            <a:extLst>
              <a:ext uri="{FF2B5EF4-FFF2-40B4-BE49-F238E27FC236}">
                <a16:creationId xmlns:a16="http://schemas.microsoft.com/office/drawing/2014/main" id="{61294484-11CB-BDBB-463D-0E499771E1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5720" y="568643"/>
            <a:ext cx="6180559" cy="3657600"/>
          </a:xfrm>
          <a:prstGeom prst="rect">
            <a:avLst/>
          </a:prstGeom>
          <a:effectLst>
            <a:glow rad="101600">
              <a:schemeClr val="tx1">
                <a:alpha val="60000"/>
              </a:schemeClr>
            </a:glow>
          </a:effectLst>
        </p:spPr>
      </p:pic>
      <p:pic>
        <p:nvPicPr>
          <p:cNvPr id="12" name="Picture 11">
            <a:extLst>
              <a:ext uri="{FF2B5EF4-FFF2-40B4-BE49-F238E27FC236}">
                <a16:creationId xmlns:a16="http://schemas.microsoft.com/office/drawing/2014/main" id="{AFEEAA44-E3A8-66EE-710E-7DF6AA8EC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9169" y="1494877"/>
            <a:ext cx="1093660" cy="1070438"/>
          </a:xfrm>
          <a:prstGeom prst="rect">
            <a:avLst/>
          </a:prstGeom>
        </p:spPr>
      </p:pic>
    </p:spTree>
    <p:extLst>
      <p:ext uri="{BB962C8B-B14F-4D97-AF65-F5344CB8AC3E}">
        <p14:creationId xmlns:p14="http://schemas.microsoft.com/office/powerpoint/2010/main" val="36409648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par>
                                <p:cTn id="7" presetID="8" presetClass="emph" presetSubtype="0" fill="hold" nodeType="withEffect">
                                  <p:stCondLst>
                                    <p:cond delay="0"/>
                                  </p:stCondLst>
                                  <p:childTnLst>
                                    <p:animRot by="21600000">
                                      <p:cBhvr>
                                        <p:cTn id="8" dur="59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61F027-7835-9430-BFDC-B401B0BDC59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CA5EB10-1A5E-9DFB-F976-2583BC255543}"/>
              </a:ext>
            </a:extLst>
          </p:cNvPr>
          <p:cNvPicPr>
            <a:picLocks noChangeAspect="1"/>
          </p:cNvPicPr>
          <p:nvPr/>
        </p:nvPicPr>
        <p:blipFill>
          <a:blip r:embed="rId3"/>
          <a:srcRect t="28757" r="2" b="11270"/>
          <a:stretch>
            <a:fillRect/>
          </a:stretch>
        </p:blipFill>
        <p:spPr>
          <a:xfrm>
            <a:off x="5546558" y="-1"/>
            <a:ext cx="6645441" cy="2391331"/>
          </a:xfrm>
          <a:prstGeom prst="rect">
            <a:avLst/>
          </a:prstGeom>
        </p:spPr>
      </p:pic>
      <p:sp>
        <p:nvSpPr>
          <p:cNvPr id="14" name="Rectangle 13">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32EE91-726B-CDC5-3215-8A4B74464E83}"/>
              </a:ext>
            </a:extLst>
          </p:cNvPr>
          <p:cNvSpPr txBox="1"/>
          <p:nvPr/>
        </p:nvSpPr>
        <p:spPr>
          <a:xfrm>
            <a:off x="1187668" y="910431"/>
            <a:ext cx="4641631" cy="146645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bg1"/>
                </a:solidFill>
                <a:latin typeface="+mj-lt"/>
                <a:ea typeface="+mj-ea"/>
                <a:cs typeface="+mj-cs"/>
              </a:rPr>
              <a:t>ASIAN GAMES HISTORY </a:t>
            </a:r>
          </a:p>
        </p:txBody>
      </p:sp>
      <p:cxnSp>
        <p:nvCxnSpPr>
          <p:cNvPr id="16" name="Straight Connector 15">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87669"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B51636E-386C-9FFE-7097-8585974F49F3}"/>
              </a:ext>
            </a:extLst>
          </p:cNvPr>
          <p:cNvSpPr txBox="1"/>
          <p:nvPr/>
        </p:nvSpPr>
        <p:spPr>
          <a:xfrm>
            <a:off x="1187668" y="2492080"/>
            <a:ext cx="6584732" cy="301584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600" dirty="0">
                <a:solidFill>
                  <a:schemeClr val="bg1"/>
                </a:solidFill>
              </a:rPr>
              <a:t>FAR EASTERN CHAMPIONSHIP GAMES ( 1913-1934)</a:t>
            </a:r>
          </a:p>
          <a:p>
            <a:pPr indent="-228600">
              <a:lnSpc>
                <a:spcPct val="90000"/>
              </a:lnSpc>
              <a:spcAft>
                <a:spcPts val="600"/>
              </a:spcAft>
              <a:buFont typeface="Arial" panose="020B0604020202020204" pitchFamily="34" charset="0"/>
              <a:buChar cha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pic>
        <p:nvPicPr>
          <p:cNvPr id="8" name="Picture 2">
            <a:extLst>
              <a:ext uri="{FF2B5EF4-FFF2-40B4-BE49-F238E27FC236}">
                <a16:creationId xmlns:a16="http://schemas.microsoft.com/office/drawing/2014/main" id="{3FE5BCE3-A42A-889F-5673-6B543D628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9975" y="3102781"/>
            <a:ext cx="2714625" cy="2714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160C82E-BF8D-D607-C031-DECAC86801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spTree>
    <p:extLst>
      <p:ext uri="{BB962C8B-B14F-4D97-AF65-F5344CB8AC3E}">
        <p14:creationId xmlns:p14="http://schemas.microsoft.com/office/powerpoint/2010/main" val="289191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1244236-469D-4AC6-CB99-A18631EFFA9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6D33724-8F2C-5C98-F106-5D7DCD7FF636}"/>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B361299B-E800-8576-3457-05B9443867A0}"/>
              </a:ext>
            </a:extLst>
          </p:cNvPr>
          <p:cNvSpPr txBox="1"/>
          <p:nvPr/>
        </p:nvSpPr>
        <p:spPr>
          <a:xfrm>
            <a:off x="3593947" y="2657986"/>
            <a:ext cx="7845237" cy="1736135"/>
          </a:xfrm>
          <a:prstGeom prst="rect">
            <a:avLst/>
          </a:prstGeom>
        </p:spPr>
        <p:txBody>
          <a:bodyPr vert="horz" lIns="91440" tIns="45720" rIns="91440" bIns="45720" rtlCol="0" anchor="t">
            <a:normAutofit fontScale="47500" lnSpcReduction="20000"/>
          </a:bodyPr>
          <a:lstStyle/>
          <a:p>
            <a:pPr>
              <a:lnSpc>
                <a:spcPct val="90000"/>
              </a:lnSpc>
              <a:spcAft>
                <a:spcPts val="800"/>
              </a:spcAft>
              <a:tabLst>
                <a:tab pos="1028700" algn="l"/>
              </a:tabLst>
            </a:pPr>
            <a:r>
              <a:rPr lang="en-US" sz="5000" b="1" dirty="0">
                <a:solidFill>
                  <a:schemeClr val="tx1">
                    <a:alpha val="80000"/>
                  </a:schemeClr>
                </a:solidFill>
              </a:rPr>
              <a:t> PRESIDENT: HE SHEIKH FAHAD AL AHMAD AL SABAH  </a:t>
            </a:r>
          </a:p>
          <a:p>
            <a:pPr>
              <a:lnSpc>
                <a:spcPct val="110000"/>
              </a:lnSpc>
              <a:spcAft>
                <a:spcPts val="800"/>
              </a:spcAft>
              <a:tabLst>
                <a:tab pos="1028700" algn="l"/>
              </a:tabLst>
            </a:pPr>
            <a:r>
              <a:rPr lang="en-US" sz="4200" b="1" dirty="0">
                <a:solidFill>
                  <a:schemeClr val="tx1">
                    <a:alpha val="80000"/>
                  </a:schemeClr>
                </a:solidFill>
              </a:rPr>
              <a:t>1982 - 1990 </a:t>
            </a:r>
          </a:p>
          <a:p>
            <a:pPr>
              <a:lnSpc>
                <a:spcPct val="110000"/>
              </a:lnSpc>
              <a:spcAft>
                <a:spcPts val="800"/>
              </a:spcAft>
              <a:tabLst>
                <a:tab pos="1028700" algn="l"/>
              </a:tabLst>
            </a:pPr>
            <a:endParaRPr lang="en-US" sz="4200" b="1" dirty="0">
              <a:solidFill>
                <a:schemeClr val="tx1">
                  <a:alpha val="80000"/>
                </a:schemeClr>
              </a:solidFill>
            </a:endParaRPr>
          </a:p>
          <a:p>
            <a:pPr indent="-228600">
              <a:lnSpc>
                <a:spcPct val="110000"/>
              </a:lnSpc>
              <a:spcAft>
                <a:spcPts val="800"/>
              </a:spcAft>
              <a:buFont typeface="Arial" panose="020B0604020202020204" pitchFamily="34" charset="0"/>
              <a:buChar char="•"/>
              <a:tabLst>
                <a:tab pos="1028700" algn="l"/>
              </a:tabLst>
            </a:pPr>
            <a:r>
              <a:rPr lang="en-US" sz="4000" dirty="0">
                <a:solidFill>
                  <a:schemeClr val="tx1">
                    <a:alpha val="80000"/>
                  </a:schemeClr>
                </a:solidFill>
              </a:rPr>
              <a:t>1986- 10th Asian Games, Seoul (Korea)</a:t>
            </a:r>
          </a:p>
          <a:p>
            <a:pPr>
              <a:lnSpc>
                <a:spcPct val="90000"/>
              </a:lnSpc>
              <a:spcAft>
                <a:spcPts val="800"/>
              </a:spcAft>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0AC8701E-1AE4-0A9B-D1C3-EA22D250D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9A32AE90-1AED-D8DD-3B66-7EBCFAA2EEF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9A235AF9-B6F2-1BBD-3130-213D73651089}"/>
              </a:ext>
            </a:extLst>
          </p:cNvPr>
          <p:cNvSpPr txBox="1"/>
          <p:nvPr/>
        </p:nvSpPr>
        <p:spPr>
          <a:xfrm>
            <a:off x="3643954" y="2164327"/>
            <a:ext cx="5221440"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 PRESIDENT - OLYMPIC COUNCIL OF ASIA</a:t>
            </a:r>
          </a:p>
        </p:txBody>
      </p:sp>
      <p:pic>
        <p:nvPicPr>
          <p:cNvPr id="5" name="Picture 4">
            <a:extLst>
              <a:ext uri="{FF2B5EF4-FFF2-40B4-BE49-F238E27FC236}">
                <a16:creationId xmlns:a16="http://schemas.microsoft.com/office/drawing/2014/main" id="{75245ABC-E7DB-5125-A63C-CFCE40289D2F}"/>
              </a:ext>
            </a:extLst>
          </p:cNvPr>
          <p:cNvPicPr>
            <a:picLocks noChangeAspect="1"/>
          </p:cNvPicPr>
          <p:nvPr/>
        </p:nvPicPr>
        <p:blipFill>
          <a:blip r:embed="rId6">
            <a:extLst>
              <a:ext uri="{28A0092B-C50C-407E-A947-70E740481C1C}">
                <a14:useLocalDpi xmlns:a14="http://schemas.microsoft.com/office/drawing/2010/main" val="0"/>
              </a:ext>
            </a:extLst>
          </a:blip>
          <a:srcRect r="2" b="13698"/>
          <a:stretch>
            <a:fillRect/>
          </a:stretch>
        </p:blipFill>
        <p:spPr>
          <a:xfrm>
            <a:off x="221041" y="2514397"/>
            <a:ext cx="3322899" cy="39830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615397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952073B-420E-25E7-22E0-60DF39C5260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D894329-7316-3D70-B15E-B56BB74DC7C8}"/>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21B67E10-9536-5C5F-D8D0-EA865FFCA104}"/>
              </a:ext>
            </a:extLst>
          </p:cNvPr>
          <p:cNvSpPr txBox="1"/>
          <p:nvPr/>
        </p:nvSpPr>
        <p:spPr>
          <a:xfrm>
            <a:off x="3593947" y="2657986"/>
            <a:ext cx="7845237"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MR ROY DE SILVA</a:t>
            </a:r>
          </a:p>
          <a:p>
            <a:pPr>
              <a:lnSpc>
                <a:spcPct val="90000"/>
              </a:lnSpc>
              <a:spcAft>
                <a:spcPts val="800"/>
              </a:spcAft>
              <a:tabLst>
                <a:tab pos="1028700" algn="l"/>
              </a:tabLst>
            </a:pPr>
            <a:r>
              <a:rPr lang="en-US" sz="2000" b="1" dirty="0">
                <a:solidFill>
                  <a:schemeClr val="tx1">
                    <a:alpha val="80000"/>
                  </a:schemeClr>
                </a:solidFill>
              </a:rPr>
              <a:t>1990 - 1991 </a:t>
            </a: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6CCB3AD3-D308-27C5-D133-62AB52077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D5AFD363-5E6A-3C9E-CA9C-B080D9260CA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00F5309A-A805-2455-62EB-8097EDA24045}"/>
              </a:ext>
            </a:extLst>
          </p:cNvPr>
          <p:cNvSpPr txBox="1"/>
          <p:nvPr/>
        </p:nvSpPr>
        <p:spPr>
          <a:xfrm>
            <a:off x="3643953" y="2164327"/>
            <a:ext cx="6057259"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ACTING PRESIDENT - OLYMPIC COUNCIL OF ASIA</a:t>
            </a:r>
          </a:p>
        </p:txBody>
      </p:sp>
      <p:pic>
        <p:nvPicPr>
          <p:cNvPr id="3" name="Picture 2">
            <a:extLst>
              <a:ext uri="{FF2B5EF4-FFF2-40B4-BE49-F238E27FC236}">
                <a16:creationId xmlns:a16="http://schemas.microsoft.com/office/drawing/2014/main" id="{DFCC6E6E-DD45-7250-4B77-576422F0B0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41" y="2514397"/>
            <a:ext cx="3307224" cy="40364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EF133329-FF74-A9E4-083E-31E599E302A7}"/>
              </a:ext>
            </a:extLst>
          </p:cNvPr>
          <p:cNvSpPr txBox="1"/>
          <p:nvPr/>
        </p:nvSpPr>
        <p:spPr>
          <a:xfrm>
            <a:off x="3643954" y="3526053"/>
            <a:ext cx="6743059" cy="357214"/>
          </a:xfrm>
          <a:prstGeom prst="rect">
            <a:avLst/>
          </a:prstGeom>
          <a:noFill/>
        </p:spPr>
        <p:txBody>
          <a:bodyPr wrap="square">
            <a:spAutoFit/>
          </a:bodyPr>
          <a:lstStyle/>
          <a:p>
            <a:pPr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1990- 11th Asian Games, Beijing (</a:t>
            </a:r>
            <a:r>
              <a:rPr lang="en-US" dirty="0">
                <a:solidFill>
                  <a:schemeClr val="tx1">
                    <a:alpha val="80000"/>
                  </a:schemeClr>
                </a:solidFill>
              </a:rPr>
              <a:t>People’s Republic of China</a:t>
            </a:r>
            <a:r>
              <a:rPr lang="en-US" sz="1900" dirty="0">
                <a:solidFill>
                  <a:schemeClr val="tx1">
                    <a:alpha val="80000"/>
                  </a:schemeClr>
                </a:solidFill>
              </a:rPr>
              <a:t>)</a:t>
            </a:r>
          </a:p>
        </p:txBody>
      </p:sp>
    </p:spTree>
    <p:extLst>
      <p:ext uri="{BB962C8B-B14F-4D97-AF65-F5344CB8AC3E}">
        <p14:creationId xmlns:p14="http://schemas.microsoft.com/office/powerpoint/2010/main" val="40254259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46330F3-B2D1-BCB2-803B-8A994945013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065A1B3-C9CD-8C8E-A5F1-43C661798921}"/>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70859E49-8ED2-CB3B-593A-F4C032C65B81}"/>
              </a:ext>
            </a:extLst>
          </p:cNvPr>
          <p:cNvSpPr txBox="1"/>
          <p:nvPr/>
        </p:nvSpPr>
        <p:spPr>
          <a:xfrm>
            <a:off x="3593947" y="2657986"/>
            <a:ext cx="7845237" cy="921033"/>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 PRESIDENT: HE SHEIKH AHMAD AL FAHAD AL SABAH</a:t>
            </a:r>
          </a:p>
          <a:p>
            <a:pPr>
              <a:lnSpc>
                <a:spcPct val="110000"/>
              </a:lnSpc>
              <a:spcAft>
                <a:spcPts val="800"/>
              </a:spcAft>
              <a:tabLst>
                <a:tab pos="1028700" algn="l"/>
              </a:tabLst>
            </a:pPr>
            <a:r>
              <a:rPr lang="en-US" sz="2000" b="1" dirty="0">
                <a:solidFill>
                  <a:schemeClr val="tx1">
                    <a:alpha val="80000"/>
                  </a:schemeClr>
                </a:solidFill>
              </a:rPr>
              <a:t>1991 - 2021 </a:t>
            </a:r>
          </a:p>
        </p:txBody>
      </p:sp>
      <p:pic>
        <p:nvPicPr>
          <p:cNvPr id="11" name="Picture 10">
            <a:extLst>
              <a:ext uri="{FF2B5EF4-FFF2-40B4-BE49-F238E27FC236}">
                <a16:creationId xmlns:a16="http://schemas.microsoft.com/office/drawing/2014/main" id="{A172C6EA-B45A-CDF5-F8EA-3203A4EA7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65545B87-15A2-A41A-33AA-3DB722F8E71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20E8C991-B901-6464-E1A9-8BEE294D8B15}"/>
              </a:ext>
            </a:extLst>
          </p:cNvPr>
          <p:cNvSpPr txBox="1"/>
          <p:nvPr/>
        </p:nvSpPr>
        <p:spPr>
          <a:xfrm>
            <a:off x="3643954" y="2164327"/>
            <a:ext cx="5221440"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 PRESIDENT - OLYMPIC COUNCIL OF ASIA</a:t>
            </a:r>
          </a:p>
        </p:txBody>
      </p:sp>
      <p:pic>
        <p:nvPicPr>
          <p:cNvPr id="3" name="Picture 2">
            <a:extLst>
              <a:ext uri="{FF2B5EF4-FFF2-40B4-BE49-F238E27FC236}">
                <a16:creationId xmlns:a16="http://schemas.microsoft.com/office/drawing/2014/main" id="{03DC75B6-1D56-66D8-6B47-F203E2EA6575}"/>
              </a:ext>
            </a:extLst>
          </p:cNvPr>
          <p:cNvPicPr>
            <a:picLocks noChangeAspect="1"/>
          </p:cNvPicPr>
          <p:nvPr/>
        </p:nvPicPr>
        <p:blipFill>
          <a:blip r:embed="rId6">
            <a:extLst>
              <a:ext uri="{28A0092B-C50C-407E-A947-70E740481C1C}">
                <a14:useLocalDpi xmlns:a14="http://schemas.microsoft.com/office/drawing/2010/main" val="0"/>
              </a:ext>
            </a:extLst>
          </a:blip>
          <a:srcRect r="7302" b="-3"/>
          <a:stretch>
            <a:fillRect/>
          </a:stretch>
        </p:blipFill>
        <p:spPr>
          <a:xfrm>
            <a:off x="268525" y="2514396"/>
            <a:ext cx="3301952" cy="39579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3F7E28F0-455C-4DE3-A0EC-63A44E6A2FC8}"/>
              </a:ext>
            </a:extLst>
          </p:cNvPr>
          <p:cNvSpPr txBox="1"/>
          <p:nvPr/>
        </p:nvSpPr>
        <p:spPr>
          <a:xfrm>
            <a:off x="3723679" y="3579019"/>
            <a:ext cx="7399139" cy="2648674"/>
          </a:xfrm>
          <a:prstGeom prst="rect">
            <a:avLst/>
          </a:prstGeom>
          <a:noFill/>
        </p:spPr>
        <p:txBody>
          <a:bodyPr wrap="square">
            <a:spAutoFit/>
          </a:bodyPr>
          <a:lstStyle/>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1994- 12th Asian Games , Hiroshima (Japan).</a:t>
            </a:r>
          </a:p>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1998- 13th Asian Games, Bangkok (Thailand)</a:t>
            </a:r>
          </a:p>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2002- 14th Asian Games, Busan (Korea)</a:t>
            </a:r>
          </a:p>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2006- 15th Asian Games, Doha (Qatar)</a:t>
            </a:r>
          </a:p>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2010- 16th Asian Games, Guangzhou (</a:t>
            </a:r>
            <a:r>
              <a:rPr lang="en-US" dirty="0">
                <a:solidFill>
                  <a:schemeClr val="tx1">
                    <a:alpha val="80000"/>
                  </a:schemeClr>
                </a:solidFill>
              </a:rPr>
              <a:t>People’s Republic of China</a:t>
            </a:r>
            <a:r>
              <a:rPr lang="en-US" sz="1900" dirty="0">
                <a:solidFill>
                  <a:schemeClr val="tx1">
                    <a:alpha val="80000"/>
                  </a:schemeClr>
                </a:solidFill>
              </a:rPr>
              <a:t>)</a:t>
            </a:r>
          </a:p>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2014- 17th Asian Games, Incheon (Korea)</a:t>
            </a:r>
          </a:p>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2018- 18th Asian Games, Jakarta-Palembang (Indonesia)</a:t>
            </a:r>
          </a:p>
        </p:txBody>
      </p:sp>
    </p:spTree>
    <p:extLst>
      <p:ext uri="{BB962C8B-B14F-4D97-AF65-F5344CB8AC3E}">
        <p14:creationId xmlns:p14="http://schemas.microsoft.com/office/powerpoint/2010/main" val="7374259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73407A6-0C98-BF5A-6965-839FC075C6D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E22CD13-F1D9-088A-ADBC-E8F757507F83}"/>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D8C74DCD-164A-5851-5C2B-0AF2A3223B99}"/>
              </a:ext>
            </a:extLst>
          </p:cNvPr>
          <p:cNvSpPr txBox="1"/>
          <p:nvPr/>
        </p:nvSpPr>
        <p:spPr>
          <a:xfrm>
            <a:off x="3593947" y="2657986"/>
            <a:ext cx="8286109" cy="1736135"/>
          </a:xfrm>
          <a:prstGeom prst="rect">
            <a:avLst/>
          </a:prstGeom>
        </p:spPr>
        <p:txBody>
          <a:bodyPr vert="horz" lIns="91440" tIns="45720" rIns="91440" bIns="45720" rtlCol="0" anchor="t">
            <a:normAutofit fontScale="25000" lnSpcReduction="20000"/>
          </a:bodyPr>
          <a:lstStyle/>
          <a:p>
            <a:pPr>
              <a:lnSpc>
                <a:spcPct val="90000"/>
              </a:lnSpc>
              <a:spcAft>
                <a:spcPts val="800"/>
              </a:spcAft>
              <a:tabLst>
                <a:tab pos="1028700" algn="l"/>
              </a:tabLst>
            </a:pPr>
            <a:r>
              <a:rPr lang="en-US" sz="8000" b="1" dirty="0">
                <a:solidFill>
                  <a:schemeClr val="tx1">
                    <a:alpha val="80000"/>
                  </a:schemeClr>
                </a:solidFill>
              </a:rPr>
              <a:t>ACTING PRESIDENT : RAJA RANDHIR SINGH</a:t>
            </a:r>
          </a:p>
          <a:p>
            <a:pPr>
              <a:lnSpc>
                <a:spcPct val="90000"/>
              </a:lnSpc>
              <a:spcAft>
                <a:spcPts val="800"/>
              </a:spcAft>
              <a:tabLst>
                <a:tab pos="1028700" algn="l"/>
              </a:tabLst>
            </a:pPr>
            <a:r>
              <a:rPr lang="en-US" sz="8000" b="1" dirty="0">
                <a:solidFill>
                  <a:schemeClr val="tx1">
                    <a:alpha val="80000"/>
                  </a:schemeClr>
                </a:solidFill>
              </a:rPr>
              <a:t>2021 - 2024 </a:t>
            </a:r>
          </a:p>
          <a:p>
            <a:pPr>
              <a:lnSpc>
                <a:spcPct val="90000"/>
              </a:lnSpc>
              <a:spcAft>
                <a:spcPts val="800"/>
              </a:spcAft>
              <a:tabLst>
                <a:tab pos="1028700" algn="l"/>
              </a:tabLst>
            </a:pPr>
            <a:endParaRPr lang="en-US" sz="8000" b="1" dirty="0">
              <a:solidFill>
                <a:schemeClr val="tx1">
                  <a:alpha val="80000"/>
                </a:schemeClr>
              </a:solidFill>
            </a:endParaRPr>
          </a:p>
          <a:p>
            <a:pPr>
              <a:lnSpc>
                <a:spcPct val="90000"/>
              </a:lnSpc>
              <a:spcAft>
                <a:spcPts val="800"/>
              </a:spcAft>
              <a:tabLst>
                <a:tab pos="1028700" algn="l"/>
              </a:tabLst>
            </a:pPr>
            <a:r>
              <a:rPr lang="en-US" sz="8000" b="1" dirty="0">
                <a:solidFill>
                  <a:schemeClr val="tx1">
                    <a:alpha val="80000"/>
                  </a:schemeClr>
                </a:solidFill>
              </a:rPr>
              <a:t>PRESIDENT : RAJA RANDHIR SINGH</a:t>
            </a:r>
          </a:p>
          <a:p>
            <a:pPr>
              <a:lnSpc>
                <a:spcPct val="90000"/>
              </a:lnSpc>
              <a:spcAft>
                <a:spcPts val="800"/>
              </a:spcAft>
              <a:tabLst>
                <a:tab pos="1028700" algn="l"/>
              </a:tabLst>
            </a:pPr>
            <a:r>
              <a:rPr lang="en-US" sz="8000" b="1" dirty="0">
                <a:solidFill>
                  <a:schemeClr val="tx1">
                    <a:alpha val="80000"/>
                  </a:schemeClr>
                </a:solidFill>
              </a:rPr>
              <a:t>2024 – 2025</a:t>
            </a:r>
          </a:p>
          <a:p>
            <a:pPr>
              <a:lnSpc>
                <a:spcPct val="90000"/>
              </a:lnSpc>
              <a:spcAft>
                <a:spcPts val="800"/>
              </a:spcAft>
              <a:tabLst>
                <a:tab pos="1028700" algn="l"/>
              </a:tabLst>
            </a:pPr>
            <a:endParaRPr lang="en-US" sz="2200" b="1" dirty="0">
              <a:solidFill>
                <a:schemeClr val="tx1">
                  <a:alpha val="80000"/>
                </a:schemeClr>
              </a:solidFill>
            </a:endParaRP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2022 – 19th Asian Games, Hangzhou (</a:t>
            </a:r>
            <a:r>
              <a:rPr lang="en-US" sz="8000" dirty="0">
                <a:solidFill>
                  <a:schemeClr val="tx1">
                    <a:alpha val="80000"/>
                  </a:schemeClr>
                </a:solidFill>
              </a:rPr>
              <a:t>People’s Republic of China</a:t>
            </a:r>
            <a:r>
              <a:rPr lang="en-US" sz="7600" dirty="0">
                <a:solidFill>
                  <a:schemeClr val="tx1">
                    <a:alpha val="80000"/>
                  </a:schemeClr>
                </a:solidFill>
              </a:rPr>
              <a:t>).</a:t>
            </a:r>
          </a:p>
          <a:p>
            <a:pPr>
              <a:lnSpc>
                <a:spcPct val="90000"/>
              </a:lnSpc>
              <a:spcAft>
                <a:spcPts val="800"/>
              </a:spcAft>
              <a:tabLst>
                <a:tab pos="1028700" algn="l"/>
              </a:tabLst>
            </a:pPr>
            <a:endParaRPr lang="en-US" b="1" dirty="0">
              <a:solidFill>
                <a:schemeClr val="tx1">
                  <a:alpha val="80000"/>
                </a:schemeClr>
              </a:solidFill>
            </a:endParaRPr>
          </a:p>
          <a:p>
            <a:pPr>
              <a:lnSpc>
                <a:spcPct val="90000"/>
              </a:lnSpc>
              <a:spcAft>
                <a:spcPts val="800"/>
              </a:spcAft>
              <a:tabLst>
                <a:tab pos="1028700" algn="l"/>
              </a:tabLst>
            </a:pPr>
            <a:endParaRPr lang="en-US" b="1" dirty="0">
              <a:solidFill>
                <a:schemeClr val="tx1">
                  <a:alpha val="80000"/>
                </a:schemeClr>
              </a:solidFill>
            </a:endParaRPr>
          </a:p>
          <a:p>
            <a:pPr>
              <a:lnSpc>
                <a:spcPct val="90000"/>
              </a:lnSpc>
              <a:spcAft>
                <a:spcPts val="800"/>
              </a:spcAft>
              <a:tabLst>
                <a:tab pos="1028700" algn="l"/>
              </a:tabLst>
            </a:pPr>
            <a:endParaRPr lang="en-US" sz="2000" b="1" dirty="0">
              <a:solidFill>
                <a:schemeClr val="tx1">
                  <a:alpha val="80000"/>
                </a:schemeClr>
              </a:solidFill>
            </a:endParaRPr>
          </a:p>
          <a:p>
            <a:pPr indent="-228600">
              <a:lnSpc>
                <a:spcPct val="90000"/>
              </a:lnSpc>
              <a:spcAft>
                <a:spcPts val="800"/>
              </a:spcAft>
              <a:buFont typeface="Arial" panose="020B0604020202020204" pitchFamily="34" charset="0"/>
              <a:buChar char="•"/>
            </a:pPr>
            <a:endParaRPr lang="en-US" sz="8000" b="1" dirty="0">
              <a:solidFill>
                <a:schemeClr val="tx1">
                  <a:alpha val="80000"/>
                </a:schemeClr>
              </a:solidFill>
            </a:endParaRPr>
          </a:p>
          <a:p>
            <a:pPr>
              <a:lnSpc>
                <a:spcPct val="90000"/>
              </a:lnSpc>
              <a:spcAft>
                <a:spcPts val="800"/>
              </a:spcAft>
            </a:pPr>
            <a:endParaRPr lang="en-US" sz="6600" dirty="0">
              <a:solidFill>
                <a:srgbClr val="0070C0">
                  <a:alpha val="80000"/>
                </a:srgbClr>
              </a:solidFill>
            </a:endParaRPr>
          </a:p>
          <a:p>
            <a:pPr>
              <a:lnSpc>
                <a:spcPct val="90000"/>
              </a:lnSpc>
              <a:spcAft>
                <a:spcPts val="800"/>
              </a:spcAft>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B28248EE-E113-674A-EF20-C20120C66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F1DB9D32-BE73-AE84-8E1B-2A86CB19564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7B9FF032-FD76-914B-6755-3E127F345CE0}"/>
              </a:ext>
            </a:extLst>
          </p:cNvPr>
          <p:cNvSpPr txBox="1"/>
          <p:nvPr/>
        </p:nvSpPr>
        <p:spPr>
          <a:xfrm>
            <a:off x="3593946" y="2164327"/>
            <a:ext cx="5428610"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 PRESIDENT - OLYMPIC COUNCIL OF ASIA</a:t>
            </a:r>
          </a:p>
        </p:txBody>
      </p:sp>
      <p:pic>
        <p:nvPicPr>
          <p:cNvPr id="5" name="Picture 4">
            <a:extLst>
              <a:ext uri="{FF2B5EF4-FFF2-40B4-BE49-F238E27FC236}">
                <a16:creationId xmlns:a16="http://schemas.microsoft.com/office/drawing/2014/main" id="{EACC2F47-ADFD-7CC2-B16B-B1A9F0B1A24E}"/>
              </a:ext>
            </a:extLst>
          </p:cNvPr>
          <p:cNvPicPr>
            <a:picLocks noChangeAspect="1"/>
          </p:cNvPicPr>
          <p:nvPr/>
        </p:nvPicPr>
        <p:blipFill>
          <a:blip r:embed="rId6">
            <a:extLst>
              <a:ext uri="{28A0092B-C50C-407E-A947-70E740481C1C}">
                <a14:useLocalDpi xmlns:a14="http://schemas.microsoft.com/office/drawing/2010/main" val="0"/>
              </a:ext>
            </a:extLst>
          </a:blip>
          <a:srcRect t="620" r="2" b="19371"/>
          <a:stretch>
            <a:fillRect/>
          </a:stretch>
        </p:blipFill>
        <p:spPr>
          <a:xfrm>
            <a:off x="215134" y="2514397"/>
            <a:ext cx="3322899" cy="39830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588927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F4150F5-CD18-1BA2-0C00-04B54063444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5B33D70-1A23-A050-71E1-9092A608B525}"/>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9BC62F2A-DA31-871E-37E9-0603130C28AF}"/>
              </a:ext>
            </a:extLst>
          </p:cNvPr>
          <p:cNvSpPr txBox="1"/>
          <p:nvPr/>
        </p:nvSpPr>
        <p:spPr>
          <a:xfrm>
            <a:off x="3593946" y="2743712"/>
            <a:ext cx="8286109" cy="878170"/>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MR TIMOTHY FOK </a:t>
            </a:r>
          </a:p>
          <a:p>
            <a:pPr>
              <a:lnSpc>
                <a:spcPct val="90000"/>
              </a:lnSpc>
              <a:spcAft>
                <a:spcPts val="800"/>
              </a:spcAft>
              <a:tabLst>
                <a:tab pos="1028700" algn="l"/>
              </a:tabLst>
            </a:pPr>
            <a:r>
              <a:rPr lang="en-US" sz="2000" b="1" dirty="0">
                <a:solidFill>
                  <a:schemeClr val="tx1">
                    <a:alpha val="80000"/>
                  </a:schemeClr>
                </a:solidFill>
              </a:rPr>
              <a:t>2025 - 2026 </a:t>
            </a:r>
          </a:p>
          <a:p>
            <a:pPr>
              <a:lnSpc>
                <a:spcPct val="90000"/>
              </a:lnSpc>
              <a:spcAft>
                <a:spcPts val="800"/>
              </a:spcAft>
              <a:tabLst>
                <a:tab pos="1028700" algn="l"/>
              </a:tabLst>
            </a:pPr>
            <a:endParaRPr lang="en-US" b="1" dirty="0">
              <a:solidFill>
                <a:schemeClr val="tx1">
                  <a:alpha val="80000"/>
                </a:schemeClr>
              </a:solidFill>
            </a:endParaRPr>
          </a:p>
          <a:p>
            <a:pPr>
              <a:lnSpc>
                <a:spcPct val="90000"/>
              </a:lnSpc>
              <a:spcAft>
                <a:spcPts val="800"/>
              </a:spcAft>
              <a:tabLst>
                <a:tab pos="1028700" algn="l"/>
              </a:tabLst>
            </a:pPr>
            <a:endParaRPr lang="en-US" sz="2000" b="1" dirty="0">
              <a:solidFill>
                <a:schemeClr val="tx1">
                  <a:alpha val="80000"/>
                </a:schemeClr>
              </a:solidFill>
            </a:endParaRPr>
          </a:p>
          <a:p>
            <a:pPr indent="-228600">
              <a:lnSpc>
                <a:spcPct val="90000"/>
              </a:lnSpc>
              <a:spcAft>
                <a:spcPts val="800"/>
              </a:spcAft>
              <a:buFont typeface="Arial" panose="020B0604020202020204" pitchFamily="34" charset="0"/>
              <a:buChar char="•"/>
            </a:pPr>
            <a:endParaRPr lang="en-US" sz="8000" b="1" dirty="0">
              <a:solidFill>
                <a:schemeClr val="tx1">
                  <a:alpha val="80000"/>
                </a:schemeClr>
              </a:solidFill>
            </a:endParaRPr>
          </a:p>
          <a:p>
            <a:pPr>
              <a:lnSpc>
                <a:spcPct val="90000"/>
              </a:lnSpc>
              <a:spcAft>
                <a:spcPts val="800"/>
              </a:spcAft>
            </a:pPr>
            <a:endParaRPr lang="en-US" sz="6600" dirty="0">
              <a:solidFill>
                <a:srgbClr val="0070C0">
                  <a:alpha val="80000"/>
                </a:srgbClr>
              </a:solidFill>
            </a:endParaRPr>
          </a:p>
          <a:p>
            <a:pPr>
              <a:lnSpc>
                <a:spcPct val="90000"/>
              </a:lnSpc>
              <a:spcAft>
                <a:spcPts val="800"/>
              </a:spcAft>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C188AE1B-2AC0-4544-43FE-944DA9E97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C35C6BB0-4F7A-8862-9431-1C9BD9960F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FA2B94F5-B8BB-2D05-B872-1F236F32139F}"/>
              </a:ext>
            </a:extLst>
          </p:cNvPr>
          <p:cNvSpPr txBox="1"/>
          <p:nvPr/>
        </p:nvSpPr>
        <p:spPr>
          <a:xfrm>
            <a:off x="3593946" y="2164327"/>
            <a:ext cx="6078692" cy="400110"/>
          </a:xfrm>
          <a:prstGeom prst="rect">
            <a:avLst/>
          </a:prstGeom>
          <a:noFill/>
        </p:spPr>
        <p:txBody>
          <a:bodyPr wrap="square">
            <a:spAutoFit/>
          </a:bodyPr>
          <a:lstStyle/>
          <a:p>
            <a:r>
              <a:rPr lang="en-US" sz="2000" b="1" dirty="0"/>
              <a:t>ACTING PRESIDENT- OLYMPIC COUNCIL OF ASIA</a:t>
            </a:r>
          </a:p>
        </p:txBody>
      </p:sp>
      <p:pic>
        <p:nvPicPr>
          <p:cNvPr id="3" name="Picture 2">
            <a:extLst>
              <a:ext uri="{FF2B5EF4-FFF2-40B4-BE49-F238E27FC236}">
                <a16:creationId xmlns:a16="http://schemas.microsoft.com/office/drawing/2014/main" id="{4CBFFECF-29CD-B6FC-463B-651E72B4C9CA}"/>
              </a:ext>
            </a:extLst>
          </p:cNvPr>
          <p:cNvPicPr>
            <a:picLocks noChangeAspect="1"/>
          </p:cNvPicPr>
          <p:nvPr/>
        </p:nvPicPr>
        <p:blipFill>
          <a:blip r:embed="rId6">
            <a:extLst>
              <a:ext uri="{28A0092B-C50C-407E-A947-70E740481C1C}">
                <a14:useLocalDpi xmlns:a14="http://schemas.microsoft.com/office/drawing/2010/main" val="0"/>
              </a:ext>
            </a:extLst>
          </a:blip>
          <a:srcRect l="1992" r="11104" b="-3"/>
          <a:stretch>
            <a:fillRect/>
          </a:stretch>
        </p:blipFill>
        <p:spPr>
          <a:xfrm>
            <a:off x="215134" y="2514397"/>
            <a:ext cx="3322898" cy="39830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95659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4BA4F49-F185-77B6-006D-576CEDE09A9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E56038E-A8C8-71E2-454B-B5A0E98A2CC8}"/>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pic>
        <p:nvPicPr>
          <p:cNvPr id="9" name="Picture 8">
            <a:extLst>
              <a:ext uri="{FF2B5EF4-FFF2-40B4-BE49-F238E27FC236}">
                <a16:creationId xmlns:a16="http://schemas.microsoft.com/office/drawing/2014/main" id="{843F0279-4B0C-56C3-2A5B-2111DFD48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522" y="836092"/>
            <a:ext cx="7464956" cy="4417695"/>
          </a:xfrm>
          <a:prstGeom prst="rect">
            <a:avLst/>
          </a:prstGeom>
          <a:effectLst>
            <a:glow rad="101600">
              <a:schemeClr val="tx1">
                <a:alpha val="60000"/>
              </a:schemeClr>
            </a:glow>
          </a:effectLst>
        </p:spPr>
      </p:pic>
      <p:pic>
        <p:nvPicPr>
          <p:cNvPr id="12" name="Picture 11">
            <a:extLst>
              <a:ext uri="{FF2B5EF4-FFF2-40B4-BE49-F238E27FC236}">
                <a16:creationId xmlns:a16="http://schemas.microsoft.com/office/drawing/2014/main" id="{B743A191-92CE-BB59-FF47-78687212C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5532" y="1880639"/>
            <a:ext cx="1320936" cy="1292888"/>
          </a:xfrm>
          <a:prstGeom prst="rect">
            <a:avLst/>
          </a:prstGeom>
        </p:spPr>
      </p:pic>
    </p:spTree>
    <p:extLst>
      <p:ext uri="{BB962C8B-B14F-4D97-AF65-F5344CB8AC3E}">
        <p14:creationId xmlns:p14="http://schemas.microsoft.com/office/powerpoint/2010/main" val="3095068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9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DE709E2-C5CF-BE80-B604-89409E3C948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84F0747-EFAC-D886-C419-CD3A9108BAF3}"/>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pic>
        <p:nvPicPr>
          <p:cNvPr id="3" name="Picture 2">
            <a:extLst>
              <a:ext uri="{FF2B5EF4-FFF2-40B4-BE49-F238E27FC236}">
                <a16:creationId xmlns:a16="http://schemas.microsoft.com/office/drawing/2014/main" id="{2BDD1DFA-8A20-2F8A-8A91-24F90DD03BB4}"/>
              </a:ext>
            </a:extLst>
          </p:cNvPr>
          <p:cNvPicPr>
            <a:picLocks noChangeAspect="1"/>
          </p:cNvPicPr>
          <p:nvPr/>
        </p:nvPicPr>
        <p:blipFill>
          <a:blip r:embed="rId4">
            <a:extLst>
              <a:ext uri="{28A0092B-C50C-407E-A947-70E740481C1C}">
                <a14:useLocalDpi xmlns:a14="http://schemas.microsoft.com/office/drawing/2010/main" val="0"/>
              </a:ext>
            </a:extLst>
          </a:blip>
          <a:srcRect l="6263" r="-3" b="-3"/>
          <a:stretch>
            <a:fillRect/>
          </a:stretch>
        </p:blipFill>
        <p:spPr>
          <a:xfrm>
            <a:off x="324863" y="2514396"/>
            <a:ext cx="3058417" cy="36660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39D60B2C-C279-8F3B-0C63-A660D9A74DD7}"/>
              </a:ext>
            </a:extLst>
          </p:cNvPr>
          <p:cNvSpPr txBox="1"/>
          <p:nvPr/>
        </p:nvSpPr>
        <p:spPr>
          <a:xfrm>
            <a:off x="3543941" y="2514396"/>
            <a:ext cx="5064277"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 PRESIDENT: WILLIAM CAMERON FORBES</a:t>
            </a:r>
          </a:p>
          <a:p>
            <a:pPr>
              <a:lnSpc>
                <a:spcPct val="90000"/>
              </a:lnSpc>
              <a:spcAft>
                <a:spcPts val="800"/>
              </a:spcAft>
              <a:tabLst>
                <a:tab pos="1028700" algn="l"/>
              </a:tabLst>
            </a:pPr>
            <a:endParaRPr lang="en-US" sz="2000" b="1" dirty="0">
              <a:solidFill>
                <a:schemeClr val="tx1">
                  <a:alpha val="80000"/>
                </a:schemeClr>
              </a:solidFill>
              <a:effectLst/>
            </a:endParaRP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1913 Manila (Philippines)</a:t>
            </a:r>
          </a:p>
          <a:p>
            <a:pPr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a:t>
            </a:r>
            <a:r>
              <a:rPr lang="en-US" sz="2000" dirty="0">
                <a:solidFill>
                  <a:schemeClr val="tx1">
                    <a:alpha val="80000"/>
                  </a:schemeClr>
                </a:solidFill>
              </a:rPr>
              <a:t>1</a:t>
            </a:r>
            <a:r>
              <a:rPr lang="en-US" sz="2000" baseline="30000" dirty="0">
                <a:solidFill>
                  <a:schemeClr val="tx1">
                    <a:alpha val="80000"/>
                  </a:schemeClr>
                </a:solidFill>
              </a:rPr>
              <a:t>st</a:t>
            </a:r>
            <a:r>
              <a:rPr lang="en-US" sz="2000" dirty="0">
                <a:solidFill>
                  <a:schemeClr val="tx1">
                    <a:alpha val="80000"/>
                  </a:schemeClr>
                </a:solidFill>
              </a:rPr>
              <a:t>  Far Eastern Championship Games</a:t>
            </a:r>
          </a:p>
        </p:txBody>
      </p:sp>
      <p:pic>
        <p:nvPicPr>
          <p:cNvPr id="11" name="Picture 10">
            <a:extLst>
              <a:ext uri="{FF2B5EF4-FFF2-40B4-BE49-F238E27FC236}">
                <a16:creationId xmlns:a16="http://schemas.microsoft.com/office/drawing/2014/main" id="{15F88925-A314-2D2D-8AA5-7074E6851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491208F5-7C65-B3DE-4B8F-116AA5A015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330" y="385666"/>
            <a:ext cx="2647950" cy="1743075"/>
          </a:xfrm>
          <a:prstGeom prst="rect">
            <a:avLst/>
          </a:prstGeom>
        </p:spPr>
      </p:pic>
    </p:spTree>
    <p:extLst>
      <p:ext uri="{BB962C8B-B14F-4D97-AF65-F5344CB8AC3E}">
        <p14:creationId xmlns:p14="http://schemas.microsoft.com/office/powerpoint/2010/main" val="42892621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E766208-3FF6-A5CB-C13D-F9114C76CC5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631C58B-E798-0B6C-553A-BD31E03F347C}"/>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BC638F98-093E-E868-67BD-D7166C04A312}"/>
              </a:ext>
            </a:extLst>
          </p:cNvPr>
          <p:cNvSpPr txBox="1"/>
          <p:nvPr/>
        </p:nvSpPr>
        <p:spPr>
          <a:xfrm>
            <a:off x="3543942" y="2514396"/>
            <a:ext cx="5364314"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PRESIDENT: DR. WU TINGFANG</a:t>
            </a:r>
          </a:p>
          <a:p>
            <a:pPr>
              <a:lnSpc>
                <a:spcPct val="90000"/>
              </a:lnSpc>
              <a:spcAft>
                <a:spcPts val="800"/>
              </a:spcAft>
              <a:tabLst>
                <a:tab pos="1028700" algn="l"/>
              </a:tabLst>
            </a:pPr>
            <a:endParaRPr lang="en-US" sz="2000" b="1" u="sng" dirty="0">
              <a:solidFill>
                <a:schemeClr val="tx1">
                  <a:alpha val="80000"/>
                </a:schemeClr>
              </a:solidFill>
            </a:endParaRP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a:t>
            </a:r>
            <a:r>
              <a:rPr lang="en-US" sz="2000" dirty="0">
                <a:solidFill>
                  <a:schemeClr val="tx1">
                    <a:alpha val="80000"/>
                  </a:schemeClr>
                </a:solidFill>
              </a:rPr>
              <a:t>1915 Shanghai (People’s Republic of China)</a:t>
            </a: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rPr>
              <a:t> 2nd   Far Eastern Championship Games</a:t>
            </a:r>
          </a:p>
        </p:txBody>
      </p:sp>
      <p:pic>
        <p:nvPicPr>
          <p:cNvPr id="2" name="Picture 1">
            <a:extLst>
              <a:ext uri="{FF2B5EF4-FFF2-40B4-BE49-F238E27FC236}">
                <a16:creationId xmlns:a16="http://schemas.microsoft.com/office/drawing/2014/main" id="{1B283705-B1E3-58D7-7F8D-36D24CAC55EB}"/>
              </a:ext>
            </a:extLst>
          </p:cNvPr>
          <p:cNvPicPr>
            <a:picLocks noChangeAspect="1"/>
          </p:cNvPicPr>
          <p:nvPr/>
        </p:nvPicPr>
        <p:blipFill>
          <a:blip r:embed="rId4">
            <a:extLst>
              <a:ext uri="{28A0092B-C50C-407E-A947-70E740481C1C}">
                <a14:useLocalDpi xmlns:a14="http://schemas.microsoft.com/office/drawing/2010/main" val="0"/>
              </a:ext>
            </a:extLst>
          </a:blip>
          <a:srcRect r="1" b="26583"/>
          <a:stretch>
            <a:fillRect/>
          </a:stretch>
        </p:blipFill>
        <p:spPr>
          <a:xfrm>
            <a:off x="260198" y="2636646"/>
            <a:ext cx="3058417" cy="36660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CA1DAABD-8146-ED8B-9C85-6A7ECB8D6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7" name="Picture 6">
            <a:extLst>
              <a:ext uri="{FF2B5EF4-FFF2-40B4-BE49-F238E27FC236}">
                <a16:creationId xmlns:a16="http://schemas.microsoft.com/office/drawing/2014/main" id="{C7F48EFA-07AE-077E-AA81-53E848BF901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Tree>
    <p:extLst>
      <p:ext uri="{BB962C8B-B14F-4D97-AF65-F5344CB8AC3E}">
        <p14:creationId xmlns:p14="http://schemas.microsoft.com/office/powerpoint/2010/main" val="41831089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CC86030-9399-A260-B43E-F154CA577D2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96CAD43-4E55-8453-D5EB-0D8AE48E0BED}"/>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842BE5BB-1212-6011-7BC3-FDCD80AA0EB0}"/>
              </a:ext>
            </a:extLst>
          </p:cNvPr>
          <p:cNvSpPr txBox="1"/>
          <p:nvPr/>
        </p:nvSpPr>
        <p:spPr>
          <a:xfrm>
            <a:off x="3543942" y="2514396"/>
            <a:ext cx="5364314"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PRESIDENT: JIGORO KANO </a:t>
            </a:r>
          </a:p>
          <a:p>
            <a:pPr>
              <a:lnSpc>
                <a:spcPct val="90000"/>
              </a:lnSpc>
              <a:spcAft>
                <a:spcPts val="800"/>
              </a:spcAft>
              <a:tabLst>
                <a:tab pos="1028700" algn="l"/>
              </a:tabLst>
            </a:pPr>
            <a:endParaRPr lang="en-US" sz="2000" b="1" u="sng" dirty="0">
              <a:solidFill>
                <a:schemeClr val="tx1">
                  <a:alpha val="80000"/>
                </a:schemeClr>
              </a:solidFill>
            </a:endParaRP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1917 Tokyo (Japan)</a:t>
            </a: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3rd   Far Eastern Championship Games</a:t>
            </a:r>
          </a:p>
        </p:txBody>
      </p:sp>
      <p:pic>
        <p:nvPicPr>
          <p:cNvPr id="8" name="Picture 7">
            <a:extLst>
              <a:ext uri="{FF2B5EF4-FFF2-40B4-BE49-F238E27FC236}">
                <a16:creationId xmlns:a16="http://schemas.microsoft.com/office/drawing/2014/main" id="{37D5514C-BCA5-4F15-8A48-9126AD6024E2}"/>
              </a:ext>
            </a:extLst>
          </p:cNvPr>
          <p:cNvPicPr>
            <a:picLocks noChangeAspect="1"/>
          </p:cNvPicPr>
          <p:nvPr/>
        </p:nvPicPr>
        <p:blipFill>
          <a:blip r:embed="rId4">
            <a:extLst>
              <a:ext uri="{28A0092B-C50C-407E-A947-70E740481C1C}">
                <a14:useLocalDpi xmlns:a14="http://schemas.microsoft.com/office/drawing/2010/main" val="0"/>
              </a:ext>
            </a:extLst>
          </a:blip>
          <a:srcRect t="2401" b="6673"/>
          <a:stretch>
            <a:fillRect/>
          </a:stretch>
        </p:blipFill>
        <p:spPr>
          <a:xfrm>
            <a:off x="313634" y="2541925"/>
            <a:ext cx="3097446" cy="3899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4DB2E639-1BD4-FFB9-008D-0574F2FE1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7" name="Picture 26">
            <a:extLst>
              <a:ext uri="{FF2B5EF4-FFF2-40B4-BE49-F238E27FC236}">
                <a16:creationId xmlns:a16="http://schemas.microsoft.com/office/drawing/2014/main" id="{B0837828-9E19-03E6-8DE6-93E77AD44B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092" y="141920"/>
            <a:ext cx="3400425" cy="2258095"/>
          </a:xfrm>
          <a:prstGeom prst="rect">
            <a:avLst/>
          </a:prstGeom>
        </p:spPr>
      </p:pic>
    </p:spTree>
    <p:extLst>
      <p:ext uri="{BB962C8B-B14F-4D97-AF65-F5344CB8AC3E}">
        <p14:creationId xmlns:p14="http://schemas.microsoft.com/office/powerpoint/2010/main" val="32652833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10C9320-9891-0E9C-7A49-0A38283A73D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09DB5D7-27B7-696B-B8CE-D9556D7D0766}"/>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A229CE27-5283-8F3C-506E-C3099F42BD52}"/>
              </a:ext>
            </a:extLst>
          </p:cNvPr>
          <p:cNvSpPr txBox="1"/>
          <p:nvPr/>
        </p:nvSpPr>
        <p:spPr>
          <a:xfrm>
            <a:off x="3543941" y="2514396"/>
            <a:ext cx="7845237" cy="1736135"/>
          </a:xfrm>
          <a:prstGeom prst="rect">
            <a:avLst/>
          </a:prstGeom>
        </p:spPr>
        <p:txBody>
          <a:bodyPr vert="horz" lIns="91440" tIns="45720" rIns="91440" bIns="45720" rtlCol="0" anchor="t">
            <a:normAutofit fontScale="85000" lnSpcReduction="20000"/>
          </a:bodyPr>
          <a:lstStyle/>
          <a:p>
            <a:pPr>
              <a:lnSpc>
                <a:spcPct val="90000"/>
              </a:lnSpc>
              <a:spcAft>
                <a:spcPts val="800"/>
              </a:spcAft>
              <a:tabLst>
                <a:tab pos="1028700" algn="l"/>
              </a:tabLst>
            </a:pPr>
            <a:r>
              <a:rPr lang="en-US" sz="2000" b="1" dirty="0">
                <a:solidFill>
                  <a:schemeClr val="tx1">
                    <a:alpha val="80000"/>
                  </a:schemeClr>
                </a:solidFill>
              </a:rPr>
              <a:t> PRESIDENT: MANUEL L. QUEZON </a:t>
            </a:r>
          </a:p>
          <a:p>
            <a:pPr>
              <a:lnSpc>
                <a:spcPct val="90000"/>
              </a:lnSpc>
              <a:spcAft>
                <a:spcPts val="800"/>
              </a:spcAft>
              <a:tabLst>
                <a:tab pos="1028700" algn="l"/>
              </a:tabLst>
            </a:pPr>
            <a:endParaRPr lang="en-US" sz="2000" b="1" dirty="0">
              <a:solidFill>
                <a:schemeClr val="tx1">
                  <a:alpha val="80000"/>
                </a:schemeClr>
              </a:solidFill>
              <a:effectLst/>
            </a:endParaRPr>
          </a:p>
          <a:p>
            <a:pPr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a:t>
            </a:r>
            <a:r>
              <a:rPr lang="en-US" sz="2000" dirty="0">
                <a:solidFill>
                  <a:schemeClr val="tx1">
                    <a:alpha val="80000"/>
                  </a:schemeClr>
                </a:solidFill>
              </a:rPr>
              <a:t>1919 Manila (Philippines)</a:t>
            </a:r>
          </a:p>
          <a:p>
            <a:pPr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rPr>
              <a:t> 4th  Far Eastern Championship Games </a:t>
            </a:r>
          </a:p>
          <a:p>
            <a:pPr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rPr>
              <a:t>1925 Manila (Philippines)</a:t>
            </a:r>
          </a:p>
          <a:p>
            <a:pPr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rPr>
              <a:t> 7th Far Eastern Championship Games</a:t>
            </a:r>
          </a:p>
        </p:txBody>
      </p:sp>
      <p:pic>
        <p:nvPicPr>
          <p:cNvPr id="11" name="Picture 10">
            <a:extLst>
              <a:ext uri="{FF2B5EF4-FFF2-40B4-BE49-F238E27FC236}">
                <a16:creationId xmlns:a16="http://schemas.microsoft.com/office/drawing/2014/main" id="{E3F24669-6756-B392-8DB7-DE8D9392F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7F2428F9-55B0-B64D-2BDF-07B51108C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30" y="385666"/>
            <a:ext cx="2647950" cy="1743075"/>
          </a:xfrm>
          <a:prstGeom prst="rect">
            <a:avLst/>
          </a:prstGeom>
        </p:spPr>
      </p:pic>
      <p:pic>
        <p:nvPicPr>
          <p:cNvPr id="5" name="Picture 4">
            <a:extLst>
              <a:ext uri="{FF2B5EF4-FFF2-40B4-BE49-F238E27FC236}">
                <a16:creationId xmlns:a16="http://schemas.microsoft.com/office/drawing/2014/main" id="{85F3FD22-A8C8-A7EE-D688-5079B7C84E27}"/>
              </a:ext>
            </a:extLst>
          </p:cNvPr>
          <p:cNvPicPr>
            <a:picLocks noChangeAspect="1"/>
          </p:cNvPicPr>
          <p:nvPr/>
        </p:nvPicPr>
        <p:blipFill>
          <a:blip r:embed="rId6">
            <a:extLst>
              <a:ext uri="{28A0092B-C50C-407E-A947-70E740481C1C}">
                <a14:useLocalDpi xmlns:a14="http://schemas.microsoft.com/office/drawing/2010/main" val="0"/>
              </a:ext>
            </a:extLst>
          </a:blip>
          <a:srcRect l="6263" r="-3" b="-3"/>
          <a:stretch>
            <a:fillRect/>
          </a:stretch>
        </p:blipFill>
        <p:spPr>
          <a:xfrm>
            <a:off x="260200" y="2514396"/>
            <a:ext cx="3123080" cy="37435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08850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38E6354-ACBE-FC4A-F360-E7C70C57B0E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6F9C33F-CC0D-039F-C26C-4ADF6EBBAFA9}"/>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2A80BFAF-F29A-63FF-D343-9968D419C599}"/>
              </a:ext>
            </a:extLst>
          </p:cNvPr>
          <p:cNvSpPr txBox="1"/>
          <p:nvPr/>
        </p:nvSpPr>
        <p:spPr>
          <a:xfrm>
            <a:off x="3543942" y="2514396"/>
            <a:ext cx="5364314"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PRESIDENT: DR. C.T. WANG </a:t>
            </a:r>
          </a:p>
          <a:p>
            <a:pPr>
              <a:lnSpc>
                <a:spcPct val="90000"/>
              </a:lnSpc>
              <a:spcAft>
                <a:spcPts val="800"/>
              </a:spcAft>
              <a:tabLst>
                <a:tab pos="1028700" algn="l"/>
              </a:tabLst>
            </a:pPr>
            <a:endParaRPr lang="en-US" sz="2000" b="1" u="sng" dirty="0">
              <a:solidFill>
                <a:schemeClr val="tx1">
                  <a:alpha val="80000"/>
                </a:schemeClr>
              </a:solidFill>
            </a:endParaRPr>
          </a:p>
          <a:p>
            <a:pPr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1921 Shanghai (</a:t>
            </a:r>
            <a:r>
              <a:rPr lang="en-US" sz="2000" dirty="0">
                <a:solidFill>
                  <a:schemeClr val="tx1">
                    <a:alpha val="80000"/>
                  </a:schemeClr>
                </a:solidFill>
              </a:rPr>
              <a:t>People’s Republic of China</a:t>
            </a:r>
            <a:r>
              <a:rPr lang="en-US" sz="2000" dirty="0">
                <a:solidFill>
                  <a:schemeClr val="tx1">
                    <a:alpha val="80000"/>
                  </a:schemeClr>
                </a:solidFill>
                <a:effectLst/>
              </a:rPr>
              <a:t>)</a:t>
            </a: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5th  Far Eastern Championship Games</a:t>
            </a:r>
          </a:p>
        </p:txBody>
      </p:sp>
      <p:pic>
        <p:nvPicPr>
          <p:cNvPr id="10" name="Picture 9">
            <a:extLst>
              <a:ext uri="{FF2B5EF4-FFF2-40B4-BE49-F238E27FC236}">
                <a16:creationId xmlns:a16="http://schemas.microsoft.com/office/drawing/2014/main" id="{499AC204-B728-C2BD-6A04-7C36B8B25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7" name="Picture 6">
            <a:extLst>
              <a:ext uri="{FF2B5EF4-FFF2-40B4-BE49-F238E27FC236}">
                <a16:creationId xmlns:a16="http://schemas.microsoft.com/office/drawing/2014/main" id="{00C05D77-94B2-D790-8EBD-6483D7EE7495}"/>
              </a:ext>
            </a:extLst>
          </p:cNvPr>
          <p:cNvPicPr>
            <a:picLocks noChangeAspect="1"/>
          </p:cNvPicPr>
          <p:nvPr/>
        </p:nvPicPr>
        <p:blipFill>
          <a:blip r:embed="rId5">
            <a:extLst>
              <a:ext uri="{28A0092B-C50C-407E-A947-70E740481C1C}">
                <a14:useLocalDpi xmlns:a14="http://schemas.microsoft.com/office/drawing/2010/main" val="0"/>
              </a:ext>
            </a:extLst>
          </a:blip>
          <a:srcRect l="2429" r="3831" b="-3"/>
          <a:stretch>
            <a:fillRect/>
          </a:stretch>
        </p:blipFill>
        <p:spPr>
          <a:xfrm>
            <a:off x="226393" y="2636646"/>
            <a:ext cx="3109773" cy="37275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75285108-0083-F1F3-14F8-64D62FFF55C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Tree>
    <p:extLst>
      <p:ext uri="{BB962C8B-B14F-4D97-AF65-F5344CB8AC3E}">
        <p14:creationId xmlns:p14="http://schemas.microsoft.com/office/powerpoint/2010/main" val="41557713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257A223-B4C1-0256-3487-D5F15B66E4D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1A7582C-7687-F7D6-1369-FC0D326294BA}"/>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66DB8DF1-C531-4FC9-AD77-331E01E548F6}"/>
              </a:ext>
            </a:extLst>
          </p:cNvPr>
          <p:cNvSpPr txBox="1"/>
          <p:nvPr/>
        </p:nvSpPr>
        <p:spPr>
          <a:xfrm>
            <a:off x="3543941" y="2514396"/>
            <a:ext cx="6428734" cy="1736135"/>
          </a:xfrm>
          <a:prstGeom prst="rect">
            <a:avLst/>
          </a:prstGeom>
        </p:spPr>
        <p:txBody>
          <a:bodyPr vert="horz" lIns="91440" tIns="45720" rIns="91440" bIns="45720" rtlCol="0" anchor="t">
            <a:normAutofit fontScale="85000" lnSpcReduction="20000"/>
          </a:bodyPr>
          <a:lstStyle/>
          <a:p>
            <a:pPr>
              <a:lnSpc>
                <a:spcPct val="90000"/>
              </a:lnSpc>
              <a:spcAft>
                <a:spcPts val="800"/>
              </a:spcAft>
              <a:tabLst>
                <a:tab pos="1028700" algn="l"/>
              </a:tabLst>
            </a:pPr>
            <a:r>
              <a:rPr lang="en-US" sz="2000" b="1" dirty="0">
                <a:solidFill>
                  <a:schemeClr val="tx1">
                    <a:alpha val="80000"/>
                  </a:schemeClr>
                </a:solidFill>
              </a:rPr>
              <a:t>PRESIDENT: MR. SEIICHI KISHI</a:t>
            </a:r>
          </a:p>
          <a:p>
            <a:pPr>
              <a:lnSpc>
                <a:spcPct val="90000"/>
              </a:lnSpc>
              <a:spcAft>
                <a:spcPts val="800"/>
              </a:spcAft>
              <a:tabLst>
                <a:tab pos="1028700" algn="l"/>
              </a:tabLst>
            </a:pPr>
            <a:endParaRPr lang="en-US" sz="2000" b="1" u="sng" dirty="0">
              <a:solidFill>
                <a:schemeClr val="tx1">
                  <a:alpha val="80000"/>
                </a:schemeClr>
              </a:solidFill>
            </a:endParaRP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1923 Osaka (Japan)</a:t>
            </a: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6th Far Eastern Championship Games </a:t>
            </a: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1930 Tokyo (Japan)</a:t>
            </a: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8th Far Eastern Championship Games</a:t>
            </a:r>
          </a:p>
        </p:txBody>
      </p:sp>
      <p:pic>
        <p:nvPicPr>
          <p:cNvPr id="12" name="Picture 11">
            <a:extLst>
              <a:ext uri="{FF2B5EF4-FFF2-40B4-BE49-F238E27FC236}">
                <a16:creationId xmlns:a16="http://schemas.microsoft.com/office/drawing/2014/main" id="{D3DD004D-0C6F-2ED9-77C5-FA7C2DCF2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7" name="Picture 26">
            <a:extLst>
              <a:ext uri="{FF2B5EF4-FFF2-40B4-BE49-F238E27FC236}">
                <a16:creationId xmlns:a16="http://schemas.microsoft.com/office/drawing/2014/main" id="{28CB3577-D7B0-1B0D-56AC-B55670155D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092" y="141920"/>
            <a:ext cx="3400425" cy="2258095"/>
          </a:xfrm>
          <a:prstGeom prst="rect">
            <a:avLst/>
          </a:prstGeom>
        </p:spPr>
      </p:pic>
      <p:pic>
        <p:nvPicPr>
          <p:cNvPr id="2" name="Picture 1">
            <a:extLst>
              <a:ext uri="{FF2B5EF4-FFF2-40B4-BE49-F238E27FC236}">
                <a16:creationId xmlns:a16="http://schemas.microsoft.com/office/drawing/2014/main" id="{1176D4B7-3A73-E5CA-988C-9E1090BC1B32}"/>
              </a:ext>
            </a:extLst>
          </p:cNvPr>
          <p:cNvPicPr>
            <a:picLocks noChangeAspect="1"/>
          </p:cNvPicPr>
          <p:nvPr/>
        </p:nvPicPr>
        <p:blipFill>
          <a:blip r:embed="rId6">
            <a:extLst>
              <a:ext uri="{28A0092B-C50C-407E-A947-70E740481C1C}">
                <a14:useLocalDpi xmlns:a14="http://schemas.microsoft.com/office/drawing/2010/main" val="0"/>
              </a:ext>
            </a:extLst>
          </a:blip>
          <a:srcRect t="5164" b="5164"/>
          <a:stretch/>
        </p:blipFill>
        <p:spPr>
          <a:xfrm>
            <a:off x="167733" y="2594724"/>
            <a:ext cx="3188751" cy="38222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450772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886CF82-D0BA-F5D5-EE6A-7051C9B87F6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C04E10A-AA8D-9FA1-A16D-B9075BA3FA84}"/>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AC632F67-E4FA-AD7D-26CF-FED336E237D5}"/>
              </a:ext>
            </a:extLst>
          </p:cNvPr>
          <p:cNvSpPr txBox="1"/>
          <p:nvPr/>
        </p:nvSpPr>
        <p:spPr>
          <a:xfrm>
            <a:off x="3543941" y="2514396"/>
            <a:ext cx="7845237"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 PRESIDENT:  JORGE B. VARGAS</a:t>
            </a:r>
          </a:p>
          <a:p>
            <a:pPr>
              <a:lnSpc>
                <a:spcPct val="90000"/>
              </a:lnSpc>
              <a:spcAft>
                <a:spcPts val="800"/>
              </a:spcAft>
              <a:tabLst>
                <a:tab pos="1028700" algn="l"/>
              </a:tabLst>
            </a:pPr>
            <a:endParaRPr lang="en-US" sz="2000" b="1" u="sng" dirty="0">
              <a:solidFill>
                <a:schemeClr val="tx1">
                  <a:alpha val="80000"/>
                </a:schemeClr>
              </a:solidFill>
            </a:endParaRPr>
          </a:p>
          <a:p>
            <a:pPr indent="-228600">
              <a:lnSpc>
                <a:spcPct val="70000"/>
              </a:lnSpc>
              <a:spcAft>
                <a:spcPts val="800"/>
              </a:spcAft>
              <a:buFont typeface="Arial" panose="020B0604020202020204" pitchFamily="34" charset="0"/>
              <a:buChar char="•"/>
              <a:tabLst>
                <a:tab pos="1028700" algn="l"/>
              </a:tabLst>
            </a:pPr>
            <a:r>
              <a:rPr lang="en-US" sz="2000" dirty="0">
                <a:solidFill>
                  <a:schemeClr val="tx1">
                    <a:alpha val="80000"/>
                  </a:schemeClr>
                </a:solidFill>
              </a:rPr>
              <a:t>1934 Manila (Philippines)</a:t>
            </a:r>
          </a:p>
          <a:p>
            <a:pPr indent="-228600">
              <a:lnSpc>
                <a:spcPct val="70000"/>
              </a:lnSpc>
              <a:spcAft>
                <a:spcPts val="800"/>
              </a:spcAft>
              <a:buFont typeface="Arial" panose="020B0604020202020204" pitchFamily="34" charset="0"/>
              <a:buChar char="•"/>
              <a:tabLst>
                <a:tab pos="1028700" algn="l"/>
              </a:tabLst>
            </a:pPr>
            <a:r>
              <a:rPr lang="en-US" sz="2000" dirty="0">
                <a:solidFill>
                  <a:schemeClr val="tx1">
                    <a:alpha val="80000"/>
                  </a:schemeClr>
                </a:solidFill>
              </a:rPr>
              <a:t> 9th Far Eastern Championship Games</a:t>
            </a:r>
          </a:p>
        </p:txBody>
      </p:sp>
      <p:pic>
        <p:nvPicPr>
          <p:cNvPr id="11" name="Picture 10">
            <a:extLst>
              <a:ext uri="{FF2B5EF4-FFF2-40B4-BE49-F238E27FC236}">
                <a16:creationId xmlns:a16="http://schemas.microsoft.com/office/drawing/2014/main" id="{344C8784-5661-9F8A-589F-08C0C028E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5CF61508-01C2-D9F0-AB01-D870D74359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30" y="385666"/>
            <a:ext cx="2647950" cy="1743075"/>
          </a:xfrm>
          <a:prstGeom prst="rect">
            <a:avLst/>
          </a:prstGeom>
        </p:spPr>
      </p:pic>
      <p:pic>
        <p:nvPicPr>
          <p:cNvPr id="3" name="Picture 2">
            <a:extLst>
              <a:ext uri="{FF2B5EF4-FFF2-40B4-BE49-F238E27FC236}">
                <a16:creationId xmlns:a16="http://schemas.microsoft.com/office/drawing/2014/main" id="{ECEDC411-7D85-C34D-26E5-182296C547A2}"/>
              </a:ext>
            </a:extLst>
          </p:cNvPr>
          <p:cNvPicPr>
            <a:picLocks noChangeAspect="1"/>
          </p:cNvPicPr>
          <p:nvPr/>
        </p:nvPicPr>
        <p:blipFill>
          <a:blip r:embed="rId6">
            <a:extLst>
              <a:ext uri="{28A0092B-C50C-407E-A947-70E740481C1C}">
                <a14:useLocalDpi xmlns:a14="http://schemas.microsoft.com/office/drawing/2010/main" val="0"/>
              </a:ext>
            </a:extLst>
          </a:blip>
          <a:srcRect l="1025" r="5235" b="-3"/>
          <a:stretch>
            <a:fillRect/>
          </a:stretch>
        </p:blipFill>
        <p:spPr>
          <a:xfrm>
            <a:off x="260200" y="2514396"/>
            <a:ext cx="3123080" cy="37435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117905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579</TotalTime>
  <Words>635</Words>
  <Application>Microsoft Office PowerPoint</Application>
  <PresentationFormat>Widescreen</PresentationFormat>
  <Paragraphs>143</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Anil Reddy</dc:creator>
  <cp:lastModifiedBy>Adnan Kabri</cp:lastModifiedBy>
  <cp:revision>91</cp:revision>
  <dcterms:created xsi:type="dcterms:W3CDTF">2025-12-26T14:07:19Z</dcterms:created>
  <dcterms:modified xsi:type="dcterms:W3CDTF">2026-01-21T17:50:35Z</dcterms:modified>
</cp:coreProperties>
</file>